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4" r:id="rId7"/>
    <p:sldId id="278" r:id="rId8"/>
    <p:sldId id="263" r:id="rId9"/>
    <p:sldId id="266" r:id="rId10"/>
    <p:sldId id="265" r:id="rId11"/>
    <p:sldId id="279" r:id="rId12"/>
    <p:sldId id="267" r:id="rId13"/>
    <p:sldId id="280" r:id="rId14"/>
    <p:sldId id="268" r:id="rId15"/>
    <p:sldId id="269" r:id="rId16"/>
    <p:sldId id="270" r:id="rId17"/>
    <p:sldId id="271" r:id="rId18"/>
    <p:sldId id="272" r:id="rId19"/>
    <p:sldId id="281" r:id="rId20"/>
    <p:sldId id="273" r:id="rId21"/>
    <p:sldId id="274" r:id="rId22"/>
    <p:sldId id="277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2"/>
    <p:restoredTop sz="94626"/>
  </p:normalViewPr>
  <p:slideViewPr>
    <p:cSldViewPr snapToGrid="0">
      <p:cViewPr>
        <p:scale>
          <a:sx n="113" d="100"/>
          <a:sy n="113" d="100"/>
        </p:scale>
        <p:origin x="5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AC84D-C7DD-4249-9144-BD3816DF75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3D4046-9FCF-4438-B4AE-9DEE3D668E25}">
      <dgm:prSet/>
      <dgm:spPr/>
      <dgm:t>
        <a:bodyPr/>
        <a:lstStyle/>
        <a:p>
          <a:r>
            <a:rPr lang="en-US" b="0" i="0" dirty="0"/>
            <a:t>We selected the Mistral-7B model as our foundation for several compelling reasons:</a:t>
          </a:r>
          <a:endParaRPr lang="en-US" dirty="0"/>
        </a:p>
      </dgm:t>
    </dgm:pt>
    <dgm:pt modelId="{F405B19D-BF16-4781-A07D-29DDEEDF8CBD}" type="parTrans" cxnId="{C07FD1C0-3308-40C5-917C-A7F3CADC4447}">
      <dgm:prSet/>
      <dgm:spPr/>
      <dgm:t>
        <a:bodyPr/>
        <a:lstStyle/>
        <a:p>
          <a:endParaRPr lang="en-US"/>
        </a:p>
      </dgm:t>
    </dgm:pt>
    <dgm:pt modelId="{1E4D886B-644C-4C6D-8FF0-8099DAF67BDE}" type="sibTrans" cxnId="{C07FD1C0-3308-40C5-917C-A7F3CADC4447}">
      <dgm:prSet/>
      <dgm:spPr/>
      <dgm:t>
        <a:bodyPr/>
        <a:lstStyle/>
        <a:p>
          <a:endParaRPr lang="en-US"/>
        </a:p>
      </dgm:t>
    </dgm:pt>
    <dgm:pt modelId="{6107D7E7-DFEC-4357-893A-0DCBFB23926A}">
      <dgm:prSet/>
      <dgm:spPr/>
      <dgm:t>
        <a:bodyPr/>
        <a:lstStyle/>
        <a:p>
          <a:r>
            <a:rPr lang="en-US" b="1" i="0"/>
            <a:t>Technical Architecture</a:t>
          </a:r>
          <a:r>
            <a:rPr lang="en-US" b="0" i="0"/>
            <a:t>:</a:t>
          </a:r>
          <a:endParaRPr lang="en-US"/>
        </a:p>
      </dgm:t>
    </dgm:pt>
    <dgm:pt modelId="{9700121C-E708-4D18-B1F5-5E24CD19DE49}" type="parTrans" cxnId="{6F476A9C-FFFA-408A-BEF1-6DEC5DF3D636}">
      <dgm:prSet/>
      <dgm:spPr/>
      <dgm:t>
        <a:bodyPr/>
        <a:lstStyle/>
        <a:p>
          <a:endParaRPr lang="en-US"/>
        </a:p>
      </dgm:t>
    </dgm:pt>
    <dgm:pt modelId="{F355B24E-97DA-45C9-B7B2-C467AE93A6CE}" type="sibTrans" cxnId="{6F476A9C-FFFA-408A-BEF1-6DEC5DF3D636}">
      <dgm:prSet/>
      <dgm:spPr/>
      <dgm:t>
        <a:bodyPr/>
        <a:lstStyle/>
        <a:p>
          <a:endParaRPr lang="en-US"/>
        </a:p>
      </dgm:t>
    </dgm:pt>
    <dgm:pt modelId="{B83E394C-9E8F-4117-AAB1-9FD843B72A36}">
      <dgm:prSet/>
      <dgm:spPr/>
      <dgm:t>
        <a:bodyPr/>
        <a:lstStyle/>
        <a:p>
          <a:r>
            <a:rPr lang="en-US" b="0" i="0"/>
            <a:t>7 billion parameter transformer-based language model</a:t>
          </a:r>
          <a:endParaRPr lang="en-US"/>
        </a:p>
      </dgm:t>
    </dgm:pt>
    <dgm:pt modelId="{09926EC0-E3EA-4798-AA93-02C9DD5CEFDA}" type="parTrans" cxnId="{E02149B3-053C-4772-BD98-87B9C2C10351}">
      <dgm:prSet/>
      <dgm:spPr/>
      <dgm:t>
        <a:bodyPr/>
        <a:lstStyle/>
        <a:p>
          <a:endParaRPr lang="en-US"/>
        </a:p>
      </dgm:t>
    </dgm:pt>
    <dgm:pt modelId="{D6931FEE-FBCC-4840-88AA-C0A614694D4B}" type="sibTrans" cxnId="{E02149B3-053C-4772-BD98-87B9C2C10351}">
      <dgm:prSet/>
      <dgm:spPr/>
      <dgm:t>
        <a:bodyPr/>
        <a:lstStyle/>
        <a:p>
          <a:endParaRPr lang="en-US"/>
        </a:p>
      </dgm:t>
    </dgm:pt>
    <dgm:pt modelId="{382197A7-2F34-4FBE-A6A3-A01CCD0FE38D}">
      <dgm:prSet/>
      <dgm:spPr/>
      <dgm:t>
        <a:bodyPr/>
        <a:lstStyle/>
        <a:p>
          <a:r>
            <a:rPr lang="en-US" b="0" i="0"/>
            <a:t>Decoder-only architecture with optimized attention mechanisms</a:t>
          </a:r>
          <a:endParaRPr lang="en-US"/>
        </a:p>
      </dgm:t>
    </dgm:pt>
    <dgm:pt modelId="{587478D2-6176-4C4C-929F-3F61AEE4BA1B}" type="parTrans" cxnId="{AC8FC6E8-0E31-481E-AD56-8CFAD6E46DE4}">
      <dgm:prSet/>
      <dgm:spPr/>
      <dgm:t>
        <a:bodyPr/>
        <a:lstStyle/>
        <a:p>
          <a:endParaRPr lang="en-US"/>
        </a:p>
      </dgm:t>
    </dgm:pt>
    <dgm:pt modelId="{D6F9FF98-F32B-493C-BD66-86DD1847BAA9}" type="sibTrans" cxnId="{AC8FC6E8-0E31-481E-AD56-8CFAD6E46DE4}">
      <dgm:prSet/>
      <dgm:spPr/>
      <dgm:t>
        <a:bodyPr/>
        <a:lstStyle/>
        <a:p>
          <a:endParaRPr lang="en-US"/>
        </a:p>
      </dgm:t>
    </dgm:pt>
    <dgm:pt modelId="{A8456B64-9C0E-4600-B26F-AB2388DEE3DD}">
      <dgm:prSet/>
      <dgm:spPr/>
      <dgm:t>
        <a:bodyPr/>
        <a:lstStyle/>
        <a:p>
          <a:r>
            <a:rPr lang="en-US" b="0" i="0" dirty="0"/>
            <a:t>Trained on diverse text data including programming and technical content</a:t>
          </a:r>
          <a:endParaRPr lang="en-US" dirty="0"/>
        </a:p>
      </dgm:t>
    </dgm:pt>
    <dgm:pt modelId="{ACA06051-3BCC-4C7B-8FDE-7012C00582D6}" type="parTrans" cxnId="{D74305FD-24B3-4ED7-9DEC-CD38B7407174}">
      <dgm:prSet/>
      <dgm:spPr/>
      <dgm:t>
        <a:bodyPr/>
        <a:lstStyle/>
        <a:p>
          <a:endParaRPr lang="en-US"/>
        </a:p>
      </dgm:t>
    </dgm:pt>
    <dgm:pt modelId="{CC04C587-1FA7-48EA-A959-E665E06FFFC5}" type="sibTrans" cxnId="{D74305FD-24B3-4ED7-9DEC-CD38B7407174}">
      <dgm:prSet/>
      <dgm:spPr/>
      <dgm:t>
        <a:bodyPr/>
        <a:lstStyle/>
        <a:p>
          <a:endParaRPr lang="en-US"/>
        </a:p>
      </dgm:t>
    </dgm:pt>
    <dgm:pt modelId="{DE3D1AB9-D004-4D41-9282-BC75F05FA332}">
      <dgm:prSet/>
      <dgm:spPr/>
      <dgm:t>
        <a:bodyPr/>
        <a:lstStyle/>
        <a:p>
          <a:r>
            <a:rPr lang="en-US" b="0" i="0"/>
            <a:t>Sliding Window Attention for efficient context handling</a:t>
          </a:r>
          <a:endParaRPr lang="en-US"/>
        </a:p>
      </dgm:t>
    </dgm:pt>
    <dgm:pt modelId="{30AA2FEA-9FF9-4D66-9093-262764B6C351}" type="parTrans" cxnId="{916230BB-1A42-46E1-9780-118DD5F75AEE}">
      <dgm:prSet/>
      <dgm:spPr/>
      <dgm:t>
        <a:bodyPr/>
        <a:lstStyle/>
        <a:p>
          <a:endParaRPr lang="en-US"/>
        </a:p>
      </dgm:t>
    </dgm:pt>
    <dgm:pt modelId="{32292101-3E2B-466E-A7DA-AC5057063C44}" type="sibTrans" cxnId="{916230BB-1A42-46E1-9780-118DD5F75AEE}">
      <dgm:prSet/>
      <dgm:spPr/>
      <dgm:t>
        <a:bodyPr/>
        <a:lstStyle/>
        <a:p>
          <a:endParaRPr lang="en-US"/>
        </a:p>
      </dgm:t>
    </dgm:pt>
    <dgm:pt modelId="{52DC7936-B304-44D8-AE0C-1424BB836F50}">
      <dgm:prSet/>
      <dgm:spPr/>
      <dgm:t>
        <a:bodyPr/>
        <a:lstStyle/>
        <a:p>
          <a:r>
            <a:rPr lang="en-US" b="0" i="0"/>
            <a:t>Grouped-Query Attention (GQA) for improved inference speed</a:t>
          </a:r>
          <a:endParaRPr lang="en-US"/>
        </a:p>
      </dgm:t>
    </dgm:pt>
    <dgm:pt modelId="{0DAAEF1B-0A9A-454C-8295-284512590C85}" type="parTrans" cxnId="{B9B3FAE5-66A9-445F-92F2-39BB6BA6EC42}">
      <dgm:prSet/>
      <dgm:spPr/>
      <dgm:t>
        <a:bodyPr/>
        <a:lstStyle/>
        <a:p>
          <a:endParaRPr lang="en-US"/>
        </a:p>
      </dgm:t>
    </dgm:pt>
    <dgm:pt modelId="{E62B45FC-6B4C-46FB-8322-6A5DC0257DCD}" type="sibTrans" cxnId="{B9B3FAE5-66A9-445F-92F2-39BB6BA6EC42}">
      <dgm:prSet/>
      <dgm:spPr/>
      <dgm:t>
        <a:bodyPr/>
        <a:lstStyle/>
        <a:p>
          <a:endParaRPr lang="en-US"/>
        </a:p>
      </dgm:t>
    </dgm:pt>
    <dgm:pt modelId="{EB4A5AB6-66BD-40D5-9EBB-B5B626D45A8F}">
      <dgm:prSet/>
      <dgm:spPr/>
      <dgm:t>
        <a:bodyPr/>
        <a:lstStyle/>
        <a:p>
          <a:r>
            <a:rPr lang="en-US" b="1" i="0"/>
            <a:t>Performance Capabilities</a:t>
          </a:r>
          <a:r>
            <a:rPr lang="en-US" b="0" i="0"/>
            <a:t>:</a:t>
          </a:r>
          <a:endParaRPr lang="en-US"/>
        </a:p>
      </dgm:t>
    </dgm:pt>
    <dgm:pt modelId="{D2A33FA7-88EF-41EE-B8A6-182F366332A9}" type="parTrans" cxnId="{9D8C0991-2FE3-40F6-A498-9EE0798D9CFC}">
      <dgm:prSet/>
      <dgm:spPr/>
      <dgm:t>
        <a:bodyPr/>
        <a:lstStyle/>
        <a:p>
          <a:endParaRPr lang="en-US"/>
        </a:p>
      </dgm:t>
    </dgm:pt>
    <dgm:pt modelId="{9FC3A246-EF1A-4060-A3B8-F157F577F352}" type="sibTrans" cxnId="{9D8C0991-2FE3-40F6-A498-9EE0798D9CFC}">
      <dgm:prSet/>
      <dgm:spPr/>
      <dgm:t>
        <a:bodyPr/>
        <a:lstStyle/>
        <a:p>
          <a:endParaRPr lang="en-US"/>
        </a:p>
      </dgm:t>
    </dgm:pt>
    <dgm:pt modelId="{A48A38BC-FFA6-414F-B625-A68B2B12507E}">
      <dgm:prSet/>
      <dgm:spPr/>
      <dgm:t>
        <a:bodyPr/>
        <a:lstStyle/>
        <a:p>
          <a:r>
            <a:rPr lang="en-US" b="0" i="0"/>
            <a:t>State-of-the-art performance comparable to much larger models</a:t>
          </a:r>
          <a:endParaRPr lang="en-US"/>
        </a:p>
      </dgm:t>
    </dgm:pt>
    <dgm:pt modelId="{9BE80C9C-F746-476C-A3C5-00CC8EB33978}" type="parTrans" cxnId="{BEE8267C-12EC-4C9E-997E-4D5F4F94144B}">
      <dgm:prSet/>
      <dgm:spPr/>
      <dgm:t>
        <a:bodyPr/>
        <a:lstStyle/>
        <a:p>
          <a:endParaRPr lang="en-US"/>
        </a:p>
      </dgm:t>
    </dgm:pt>
    <dgm:pt modelId="{34255969-014C-4167-BB8F-CAF64499C778}" type="sibTrans" cxnId="{BEE8267C-12EC-4C9E-997E-4D5F4F94144B}">
      <dgm:prSet/>
      <dgm:spPr/>
      <dgm:t>
        <a:bodyPr/>
        <a:lstStyle/>
        <a:p>
          <a:endParaRPr lang="en-US"/>
        </a:p>
      </dgm:t>
    </dgm:pt>
    <dgm:pt modelId="{CF1FE8F3-7CFE-4240-BA98-D13CA3B14374}">
      <dgm:prSet/>
      <dgm:spPr/>
      <dgm:t>
        <a:bodyPr/>
        <a:lstStyle/>
        <a:p>
          <a:r>
            <a:rPr lang="en-US" b="0" i="0"/>
            <a:t>Outperforms Llama 2 13B on most benchmarks</a:t>
          </a:r>
          <a:endParaRPr lang="en-US"/>
        </a:p>
      </dgm:t>
    </dgm:pt>
    <dgm:pt modelId="{938A5058-8476-4435-9C55-4BF88B612D64}" type="parTrans" cxnId="{AFD9DA6F-55ED-4EFF-8194-D3EA289D5418}">
      <dgm:prSet/>
      <dgm:spPr/>
      <dgm:t>
        <a:bodyPr/>
        <a:lstStyle/>
        <a:p>
          <a:endParaRPr lang="en-US"/>
        </a:p>
      </dgm:t>
    </dgm:pt>
    <dgm:pt modelId="{70DBBDF9-D9F6-4410-BDB8-E62B44F29DA2}" type="sibTrans" cxnId="{AFD9DA6F-55ED-4EFF-8194-D3EA289D5418}">
      <dgm:prSet/>
      <dgm:spPr/>
      <dgm:t>
        <a:bodyPr/>
        <a:lstStyle/>
        <a:p>
          <a:endParaRPr lang="en-US"/>
        </a:p>
      </dgm:t>
    </dgm:pt>
    <dgm:pt modelId="{C30D41C8-89FB-4BE4-A4D0-5D1BDE211A96}">
      <dgm:prSet/>
      <dgm:spPr/>
      <dgm:t>
        <a:bodyPr/>
        <a:lstStyle/>
        <a:p>
          <a:r>
            <a:rPr lang="en-US" b="0" i="0" dirty="0"/>
            <a:t>Strong code understanding and generation abilities</a:t>
          </a:r>
          <a:endParaRPr lang="en-US" dirty="0"/>
        </a:p>
      </dgm:t>
    </dgm:pt>
    <dgm:pt modelId="{73BA4104-09FC-48A0-94CB-40ADE491ACD6}" type="parTrans" cxnId="{3CAA9DFA-FD94-4367-89D2-C3A9BAB2647A}">
      <dgm:prSet/>
      <dgm:spPr/>
      <dgm:t>
        <a:bodyPr/>
        <a:lstStyle/>
        <a:p>
          <a:endParaRPr lang="en-US"/>
        </a:p>
      </dgm:t>
    </dgm:pt>
    <dgm:pt modelId="{FFA3F52F-D09C-4099-A7A5-FA2DE9DA7CBF}" type="sibTrans" cxnId="{3CAA9DFA-FD94-4367-89D2-C3A9BAB2647A}">
      <dgm:prSet/>
      <dgm:spPr/>
      <dgm:t>
        <a:bodyPr/>
        <a:lstStyle/>
        <a:p>
          <a:endParaRPr lang="en-US"/>
        </a:p>
      </dgm:t>
    </dgm:pt>
    <dgm:pt modelId="{0CFD166F-B090-462E-A457-0F4A139F4508}">
      <dgm:prSet/>
      <dgm:spPr/>
      <dgm:t>
        <a:bodyPr/>
        <a:lstStyle/>
        <a:p>
          <a:r>
            <a:rPr lang="en-US" b="0" i="0"/>
            <a:t>Excellent few-shot learning capabilities</a:t>
          </a:r>
          <a:endParaRPr lang="en-US"/>
        </a:p>
      </dgm:t>
    </dgm:pt>
    <dgm:pt modelId="{40742F7C-DD5C-47F3-B668-95320B2FCBE1}" type="parTrans" cxnId="{FF31DBA2-9EEF-4BD5-A800-7FC5B0437ED6}">
      <dgm:prSet/>
      <dgm:spPr/>
      <dgm:t>
        <a:bodyPr/>
        <a:lstStyle/>
        <a:p>
          <a:endParaRPr lang="en-US"/>
        </a:p>
      </dgm:t>
    </dgm:pt>
    <dgm:pt modelId="{B172573C-C07D-4BC1-83B8-B0B7D7BB93E6}" type="sibTrans" cxnId="{FF31DBA2-9EEF-4BD5-A800-7FC5B0437ED6}">
      <dgm:prSet/>
      <dgm:spPr/>
      <dgm:t>
        <a:bodyPr/>
        <a:lstStyle/>
        <a:p>
          <a:endParaRPr lang="en-US"/>
        </a:p>
      </dgm:t>
    </dgm:pt>
    <dgm:pt modelId="{0850B36F-5160-4251-8FD6-20D86DDC6107}">
      <dgm:prSet/>
      <dgm:spPr/>
      <dgm:t>
        <a:bodyPr/>
        <a:lstStyle/>
        <a:p>
          <a:r>
            <a:rPr lang="en-US" b="0" i="0"/>
            <a:t>Strong reasoning performance on complex tasks</a:t>
          </a:r>
          <a:endParaRPr lang="en-US"/>
        </a:p>
      </dgm:t>
    </dgm:pt>
    <dgm:pt modelId="{99D23BFC-9ED8-4E99-93A8-458A7DA8DCF0}" type="parTrans" cxnId="{D8EF403A-E3BD-4364-808E-2A86759230AD}">
      <dgm:prSet/>
      <dgm:spPr/>
      <dgm:t>
        <a:bodyPr/>
        <a:lstStyle/>
        <a:p>
          <a:endParaRPr lang="en-US"/>
        </a:p>
      </dgm:t>
    </dgm:pt>
    <dgm:pt modelId="{F54E0205-2EB7-4FF3-9336-5D76F520874A}" type="sibTrans" cxnId="{D8EF403A-E3BD-4364-808E-2A86759230AD}">
      <dgm:prSet/>
      <dgm:spPr/>
      <dgm:t>
        <a:bodyPr/>
        <a:lstStyle/>
        <a:p>
          <a:endParaRPr lang="en-US"/>
        </a:p>
      </dgm:t>
    </dgm:pt>
    <dgm:pt modelId="{01564450-E4B2-452B-AA64-11FB1F33A80A}">
      <dgm:prSet/>
      <dgm:spPr/>
      <dgm:t>
        <a:bodyPr/>
        <a:lstStyle/>
        <a:p>
          <a:r>
            <a:rPr lang="en-US" b="1" i="0"/>
            <a:t>Implementation Advantages</a:t>
          </a:r>
          <a:r>
            <a:rPr lang="en-US" b="0" i="0"/>
            <a:t>:</a:t>
          </a:r>
          <a:endParaRPr lang="en-US"/>
        </a:p>
      </dgm:t>
    </dgm:pt>
    <dgm:pt modelId="{CEDFBD73-E124-4ACD-9FFF-1762A63B73A2}" type="parTrans" cxnId="{6FE94490-BC37-4CAA-8E8A-634F90554582}">
      <dgm:prSet/>
      <dgm:spPr/>
      <dgm:t>
        <a:bodyPr/>
        <a:lstStyle/>
        <a:p>
          <a:endParaRPr lang="en-US"/>
        </a:p>
      </dgm:t>
    </dgm:pt>
    <dgm:pt modelId="{E3D86053-4D9A-499F-9458-DD8CD9676D22}" type="sibTrans" cxnId="{6FE94490-BC37-4CAA-8E8A-634F90554582}">
      <dgm:prSet/>
      <dgm:spPr/>
      <dgm:t>
        <a:bodyPr/>
        <a:lstStyle/>
        <a:p>
          <a:endParaRPr lang="en-US"/>
        </a:p>
      </dgm:t>
    </dgm:pt>
    <dgm:pt modelId="{546C6706-4D6C-4A7A-AEDB-30670898B9C4}">
      <dgm:prSet/>
      <dgm:spPr/>
      <dgm:t>
        <a:bodyPr/>
        <a:lstStyle/>
        <a:p>
          <a:r>
            <a:rPr lang="en-US" b="0" i="0"/>
            <a:t>Manageable deployment footprint compared to larger models</a:t>
          </a:r>
          <a:endParaRPr lang="en-US"/>
        </a:p>
      </dgm:t>
    </dgm:pt>
    <dgm:pt modelId="{C0B7D467-8217-4448-A6AD-04EFFB680930}" type="parTrans" cxnId="{2663A8FA-6799-4337-9226-8A45D082AC3A}">
      <dgm:prSet/>
      <dgm:spPr/>
      <dgm:t>
        <a:bodyPr/>
        <a:lstStyle/>
        <a:p>
          <a:endParaRPr lang="en-US"/>
        </a:p>
      </dgm:t>
    </dgm:pt>
    <dgm:pt modelId="{03D55C20-9D09-4F99-8208-908AFC12F524}" type="sibTrans" cxnId="{2663A8FA-6799-4337-9226-8A45D082AC3A}">
      <dgm:prSet/>
      <dgm:spPr/>
      <dgm:t>
        <a:bodyPr/>
        <a:lstStyle/>
        <a:p>
          <a:endParaRPr lang="en-US"/>
        </a:p>
      </dgm:t>
    </dgm:pt>
    <dgm:pt modelId="{E80CE4FA-8F3F-408C-93AC-2E23964F3E36}">
      <dgm:prSet/>
      <dgm:spPr/>
      <dgm:t>
        <a:bodyPr/>
        <a:lstStyle/>
        <a:p>
          <a:r>
            <a:rPr lang="en-US" b="0" i="0"/>
            <a:t>Efficient inference speed with optimized attention mechanisms</a:t>
          </a:r>
          <a:endParaRPr lang="en-US"/>
        </a:p>
      </dgm:t>
    </dgm:pt>
    <dgm:pt modelId="{4A7820E7-4C27-459A-B028-E6AD628AE0BE}" type="parTrans" cxnId="{44B1432C-0625-475A-B5F1-EFE1841E9792}">
      <dgm:prSet/>
      <dgm:spPr/>
      <dgm:t>
        <a:bodyPr/>
        <a:lstStyle/>
        <a:p>
          <a:endParaRPr lang="en-US"/>
        </a:p>
      </dgm:t>
    </dgm:pt>
    <dgm:pt modelId="{91E91EBE-A702-4A8C-837B-D4C13D9BD2C9}" type="sibTrans" cxnId="{44B1432C-0625-475A-B5F1-EFE1841E9792}">
      <dgm:prSet/>
      <dgm:spPr/>
      <dgm:t>
        <a:bodyPr/>
        <a:lstStyle/>
        <a:p>
          <a:endParaRPr lang="en-US"/>
        </a:p>
      </dgm:t>
    </dgm:pt>
    <dgm:pt modelId="{262B4E26-5195-4ED1-9023-A42D3E91B627}">
      <dgm:prSet/>
      <dgm:spPr/>
      <dgm:t>
        <a:bodyPr/>
        <a:lstStyle/>
        <a:p>
          <a:r>
            <a:rPr lang="en-US" b="0" i="0"/>
            <a:t>Excellent starting point for domain-specific fine-tuning</a:t>
          </a:r>
          <a:endParaRPr lang="en-US"/>
        </a:p>
      </dgm:t>
    </dgm:pt>
    <dgm:pt modelId="{EBBFF69C-0BE4-44CB-9407-C41A0AFB8039}" type="parTrans" cxnId="{ADF167DF-7B32-4958-A7D5-EAAEFEC4A05C}">
      <dgm:prSet/>
      <dgm:spPr/>
      <dgm:t>
        <a:bodyPr/>
        <a:lstStyle/>
        <a:p>
          <a:endParaRPr lang="en-US"/>
        </a:p>
      </dgm:t>
    </dgm:pt>
    <dgm:pt modelId="{EC49A5C7-10DB-49B6-88B8-38EBEB238794}" type="sibTrans" cxnId="{ADF167DF-7B32-4958-A7D5-EAAEFEC4A05C}">
      <dgm:prSet/>
      <dgm:spPr/>
      <dgm:t>
        <a:bodyPr/>
        <a:lstStyle/>
        <a:p>
          <a:endParaRPr lang="en-US"/>
        </a:p>
      </dgm:t>
    </dgm:pt>
    <dgm:pt modelId="{8A27365B-5389-4ECF-8762-BE4016A1B02B}">
      <dgm:prSet/>
      <dgm:spPr/>
      <dgm:t>
        <a:bodyPr/>
        <a:lstStyle/>
        <a:p>
          <a:r>
            <a:rPr lang="en-US" b="0" i="0"/>
            <a:t>Open weights allowing for full customization (Apache 2.0 license)</a:t>
          </a:r>
          <a:endParaRPr lang="en-US"/>
        </a:p>
      </dgm:t>
    </dgm:pt>
    <dgm:pt modelId="{B5F0273C-F034-4DFF-925C-C7530225EA35}" type="parTrans" cxnId="{867FA1A5-AECE-4549-B990-450831714984}">
      <dgm:prSet/>
      <dgm:spPr/>
      <dgm:t>
        <a:bodyPr/>
        <a:lstStyle/>
        <a:p>
          <a:endParaRPr lang="en-US"/>
        </a:p>
      </dgm:t>
    </dgm:pt>
    <dgm:pt modelId="{2D644C8D-62AF-453A-9BD0-8F71DC2D3EB9}" type="sibTrans" cxnId="{867FA1A5-AECE-4549-B990-450831714984}">
      <dgm:prSet/>
      <dgm:spPr/>
      <dgm:t>
        <a:bodyPr/>
        <a:lstStyle/>
        <a:p>
          <a:endParaRPr lang="en-US"/>
        </a:p>
      </dgm:t>
    </dgm:pt>
    <dgm:pt modelId="{1E846E0C-0663-488B-B42C-E16D838606E3}">
      <dgm:prSet/>
      <dgm:spPr/>
      <dgm:t>
        <a:bodyPr/>
        <a:lstStyle/>
        <a:p>
          <a:r>
            <a:rPr lang="en-US" b="0" i="0"/>
            <a:t>Active community development and integration support</a:t>
          </a:r>
          <a:endParaRPr lang="en-US"/>
        </a:p>
      </dgm:t>
    </dgm:pt>
    <dgm:pt modelId="{C553306F-D0A4-48F5-9BDE-21ED069C051F}" type="parTrans" cxnId="{8F3909AF-8451-4091-8BD4-3744C3FF00D4}">
      <dgm:prSet/>
      <dgm:spPr/>
      <dgm:t>
        <a:bodyPr/>
        <a:lstStyle/>
        <a:p>
          <a:endParaRPr lang="en-US"/>
        </a:p>
      </dgm:t>
    </dgm:pt>
    <dgm:pt modelId="{4A18F456-5769-4777-B69E-12C8F4DAC845}" type="sibTrans" cxnId="{8F3909AF-8451-4091-8BD4-3744C3FF00D4}">
      <dgm:prSet/>
      <dgm:spPr/>
      <dgm:t>
        <a:bodyPr/>
        <a:lstStyle/>
        <a:p>
          <a:endParaRPr lang="en-US"/>
        </a:p>
      </dgm:t>
    </dgm:pt>
    <dgm:pt modelId="{EA6B0405-B294-AB40-B021-B4AEA5247A1A}" type="pres">
      <dgm:prSet presAssocID="{B04AC84D-C7DD-4249-9144-BD3816DF75B7}" presName="linear" presStyleCnt="0">
        <dgm:presLayoutVars>
          <dgm:animLvl val="lvl"/>
          <dgm:resizeHandles val="exact"/>
        </dgm:presLayoutVars>
      </dgm:prSet>
      <dgm:spPr/>
    </dgm:pt>
    <dgm:pt modelId="{DC395BC7-70D8-1845-939D-A6D002EE150F}" type="pres">
      <dgm:prSet presAssocID="{5A3D4046-9FCF-4438-B4AE-9DEE3D668E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D86BB4-D98E-F84E-B452-6882FEE83AD4}" type="pres">
      <dgm:prSet presAssocID="{1E4D886B-644C-4C6D-8FF0-8099DAF67BDE}" presName="spacer" presStyleCnt="0"/>
      <dgm:spPr/>
    </dgm:pt>
    <dgm:pt modelId="{0E9F84AF-6607-4E4F-8BA0-255BFD25FE13}" type="pres">
      <dgm:prSet presAssocID="{6107D7E7-DFEC-4357-893A-0DCBFB2392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8859843-0734-5347-8AB1-B8B734249826}" type="pres">
      <dgm:prSet presAssocID="{6107D7E7-DFEC-4357-893A-0DCBFB23926A}" presName="childText" presStyleLbl="revTx" presStyleIdx="0" presStyleCnt="3">
        <dgm:presLayoutVars>
          <dgm:bulletEnabled val="1"/>
        </dgm:presLayoutVars>
      </dgm:prSet>
      <dgm:spPr/>
    </dgm:pt>
    <dgm:pt modelId="{C5EBD33A-DC8D-134D-9768-E60CB5099F4C}" type="pres">
      <dgm:prSet presAssocID="{EB4A5AB6-66BD-40D5-9EBB-B5B626D45A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C569E80-A1F2-C149-BBA8-90E3CFE2AACF}" type="pres">
      <dgm:prSet presAssocID="{EB4A5AB6-66BD-40D5-9EBB-B5B626D45A8F}" presName="childText" presStyleLbl="revTx" presStyleIdx="1" presStyleCnt="3">
        <dgm:presLayoutVars>
          <dgm:bulletEnabled val="1"/>
        </dgm:presLayoutVars>
      </dgm:prSet>
      <dgm:spPr/>
    </dgm:pt>
    <dgm:pt modelId="{41680A4C-F1CD-C545-91C7-75515ADCF94F}" type="pres">
      <dgm:prSet presAssocID="{01564450-E4B2-452B-AA64-11FB1F33A80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EE2ABA5-0398-0A41-B07F-E8DD657AA897}" type="pres">
      <dgm:prSet presAssocID="{01564450-E4B2-452B-AA64-11FB1F33A80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8404A0B-D322-AD4B-9B76-8307116A5AC5}" type="presOf" srcId="{5A3D4046-9FCF-4438-B4AE-9DEE3D668E25}" destId="{DC395BC7-70D8-1845-939D-A6D002EE150F}" srcOrd="0" destOrd="0" presId="urn:microsoft.com/office/officeart/2005/8/layout/vList2"/>
    <dgm:cxn modelId="{A46BDD0E-D55D-0846-803E-60ED91165CCA}" type="presOf" srcId="{1E846E0C-0663-488B-B42C-E16D838606E3}" destId="{3EE2ABA5-0398-0A41-B07F-E8DD657AA897}" srcOrd="0" destOrd="4" presId="urn:microsoft.com/office/officeart/2005/8/layout/vList2"/>
    <dgm:cxn modelId="{F1E29B0F-2E75-CC4E-A12E-4CF09F44D496}" type="presOf" srcId="{DE3D1AB9-D004-4D41-9282-BC75F05FA332}" destId="{88859843-0734-5347-8AB1-B8B734249826}" srcOrd="0" destOrd="3" presId="urn:microsoft.com/office/officeart/2005/8/layout/vList2"/>
    <dgm:cxn modelId="{616DE910-E57F-6B40-B23E-5AD4C092C7ED}" type="presOf" srcId="{01564450-E4B2-452B-AA64-11FB1F33A80A}" destId="{41680A4C-F1CD-C545-91C7-75515ADCF94F}" srcOrd="0" destOrd="0" presId="urn:microsoft.com/office/officeart/2005/8/layout/vList2"/>
    <dgm:cxn modelId="{80A94126-5490-A848-884D-5FA419E9E449}" type="presOf" srcId="{A48A38BC-FFA6-414F-B625-A68B2B12507E}" destId="{AC569E80-A1F2-C149-BBA8-90E3CFE2AACF}" srcOrd="0" destOrd="0" presId="urn:microsoft.com/office/officeart/2005/8/layout/vList2"/>
    <dgm:cxn modelId="{44B1432C-0625-475A-B5F1-EFE1841E9792}" srcId="{01564450-E4B2-452B-AA64-11FB1F33A80A}" destId="{E80CE4FA-8F3F-408C-93AC-2E23964F3E36}" srcOrd="1" destOrd="0" parTransId="{4A7820E7-4C27-459A-B028-E6AD628AE0BE}" sibTransId="{91E91EBE-A702-4A8C-837B-D4C13D9BD2C9}"/>
    <dgm:cxn modelId="{FA927031-E40C-4E41-9911-6BB7B0415995}" type="presOf" srcId="{B04AC84D-C7DD-4249-9144-BD3816DF75B7}" destId="{EA6B0405-B294-AB40-B021-B4AEA5247A1A}" srcOrd="0" destOrd="0" presId="urn:microsoft.com/office/officeart/2005/8/layout/vList2"/>
    <dgm:cxn modelId="{D8EF403A-E3BD-4364-808E-2A86759230AD}" srcId="{EB4A5AB6-66BD-40D5-9EBB-B5B626D45A8F}" destId="{0850B36F-5160-4251-8FD6-20D86DDC6107}" srcOrd="4" destOrd="0" parTransId="{99D23BFC-9ED8-4E99-93A8-458A7DA8DCF0}" sibTransId="{F54E0205-2EB7-4FF3-9336-5D76F520874A}"/>
    <dgm:cxn modelId="{CB184054-56A4-1444-B197-B44045A53FEF}" type="presOf" srcId="{CF1FE8F3-7CFE-4240-BA98-D13CA3B14374}" destId="{AC569E80-A1F2-C149-BBA8-90E3CFE2AACF}" srcOrd="0" destOrd="1" presId="urn:microsoft.com/office/officeart/2005/8/layout/vList2"/>
    <dgm:cxn modelId="{A3F2805C-1C12-8F4C-A231-799DBC41434B}" type="presOf" srcId="{A8456B64-9C0E-4600-B26F-AB2388DEE3DD}" destId="{88859843-0734-5347-8AB1-B8B734249826}" srcOrd="0" destOrd="2" presId="urn:microsoft.com/office/officeart/2005/8/layout/vList2"/>
    <dgm:cxn modelId="{F222DD68-32E8-6C49-AEB3-3B88B0F7BC60}" type="presOf" srcId="{52DC7936-B304-44D8-AE0C-1424BB836F50}" destId="{88859843-0734-5347-8AB1-B8B734249826}" srcOrd="0" destOrd="4" presId="urn:microsoft.com/office/officeart/2005/8/layout/vList2"/>
    <dgm:cxn modelId="{40B1D06B-A873-C743-AF1C-8201C3AB7C17}" type="presOf" srcId="{0850B36F-5160-4251-8FD6-20D86DDC6107}" destId="{AC569E80-A1F2-C149-BBA8-90E3CFE2AACF}" srcOrd="0" destOrd="4" presId="urn:microsoft.com/office/officeart/2005/8/layout/vList2"/>
    <dgm:cxn modelId="{AFD9DA6F-55ED-4EFF-8194-D3EA289D5418}" srcId="{EB4A5AB6-66BD-40D5-9EBB-B5B626D45A8F}" destId="{CF1FE8F3-7CFE-4240-BA98-D13CA3B14374}" srcOrd="1" destOrd="0" parTransId="{938A5058-8476-4435-9C55-4BF88B612D64}" sibTransId="{70DBBDF9-D9F6-4410-BDB8-E62B44F29DA2}"/>
    <dgm:cxn modelId="{BEE8267C-12EC-4C9E-997E-4D5F4F94144B}" srcId="{EB4A5AB6-66BD-40D5-9EBB-B5B626D45A8F}" destId="{A48A38BC-FFA6-414F-B625-A68B2B12507E}" srcOrd="0" destOrd="0" parTransId="{9BE80C9C-F746-476C-A3C5-00CC8EB33978}" sibTransId="{34255969-014C-4167-BB8F-CAF64499C778}"/>
    <dgm:cxn modelId="{1777E882-6E63-F249-B9C2-754FB037E009}" type="presOf" srcId="{546C6706-4D6C-4A7A-AEDB-30670898B9C4}" destId="{3EE2ABA5-0398-0A41-B07F-E8DD657AA897}" srcOrd="0" destOrd="0" presId="urn:microsoft.com/office/officeart/2005/8/layout/vList2"/>
    <dgm:cxn modelId="{6FE94490-BC37-4CAA-8E8A-634F90554582}" srcId="{B04AC84D-C7DD-4249-9144-BD3816DF75B7}" destId="{01564450-E4B2-452B-AA64-11FB1F33A80A}" srcOrd="3" destOrd="0" parTransId="{CEDFBD73-E124-4ACD-9FFF-1762A63B73A2}" sibTransId="{E3D86053-4D9A-499F-9458-DD8CD9676D22}"/>
    <dgm:cxn modelId="{9D8C0991-2FE3-40F6-A498-9EE0798D9CFC}" srcId="{B04AC84D-C7DD-4249-9144-BD3816DF75B7}" destId="{EB4A5AB6-66BD-40D5-9EBB-B5B626D45A8F}" srcOrd="2" destOrd="0" parTransId="{D2A33FA7-88EF-41EE-B8A6-182F366332A9}" sibTransId="{9FC3A246-EF1A-4060-A3B8-F157F577F352}"/>
    <dgm:cxn modelId="{6F476A9C-FFFA-408A-BEF1-6DEC5DF3D636}" srcId="{B04AC84D-C7DD-4249-9144-BD3816DF75B7}" destId="{6107D7E7-DFEC-4357-893A-0DCBFB23926A}" srcOrd="1" destOrd="0" parTransId="{9700121C-E708-4D18-B1F5-5E24CD19DE49}" sibTransId="{F355B24E-97DA-45C9-B7B2-C467AE93A6CE}"/>
    <dgm:cxn modelId="{8A2BD2A2-ACED-7943-B56C-9EF3DA3E7619}" type="presOf" srcId="{0CFD166F-B090-462E-A457-0F4A139F4508}" destId="{AC569E80-A1F2-C149-BBA8-90E3CFE2AACF}" srcOrd="0" destOrd="3" presId="urn:microsoft.com/office/officeart/2005/8/layout/vList2"/>
    <dgm:cxn modelId="{FF31DBA2-9EEF-4BD5-A800-7FC5B0437ED6}" srcId="{EB4A5AB6-66BD-40D5-9EBB-B5B626D45A8F}" destId="{0CFD166F-B090-462E-A457-0F4A139F4508}" srcOrd="3" destOrd="0" parTransId="{40742F7C-DD5C-47F3-B668-95320B2FCBE1}" sibTransId="{B172573C-C07D-4BC1-83B8-B0B7D7BB93E6}"/>
    <dgm:cxn modelId="{867FA1A5-AECE-4549-B990-450831714984}" srcId="{01564450-E4B2-452B-AA64-11FB1F33A80A}" destId="{8A27365B-5389-4ECF-8762-BE4016A1B02B}" srcOrd="3" destOrd="0" parTransId="{B5F0273C-F034-4DFF-925C-C7530225EA35}" sibTransId="{2D644C8D-62AF-453A-9BD0-8F71DC2D3EB9}"/>
    <dgm:cxn modelId="{8F3909AF-8451-4091-8BD4-3744C3FF00D4}" srcId="{01564450-E4B2-452B-AA64-11FB1F33A80A}" destId="{1E846E0C-0663-488B-B42C-E16D838606E3}" srcOrd="4" destOrd="0" parTransId="{C553306F-D0A4-48F5-9BDE-21ED069C051F}" sibTransId="{4A18F456-5769-4777-B69E-12C8F4DAC845}"/>
    <dgm:cxn modelId="{E02149B3-053C-4772-BD98-87B9C2C10351}" srcId="{6107D7E7-DFEC-4357-893A-0DCBFB23926A}" destId="{B83E394C-9E8F-4117-AAB1-9FD843B72A36}" srcOrd="0" destOrd="0" parTransId="{09926EC0-E3EA-4798-AA93-02C9DD5CEFDA}" sibTransId="{D6931FEE-FBCC-4840-88AA-C0A614694D4B}"/>
    <dgm:cxn modelId="{61359BB3-8DFC-E44B-8F13-E671229235C2}" type="presOf" srcId="{8A27365B-5389-4ECF-8762-BE4016A1B02B}" destId="{3EE2ABA5-0398-0A41-B07F-E8DD657AA897}" srcOrd="0" destOrd="3" presId="urn:microsoft.com/office/officeart/2005/8/layout/vList2"/>
    <dgm:cxn modelId="{916230BB-1A42-46E1-9780-118DD5F75AEE}" srcId="{6107D7E7-DFEC-4357-893A-0DCBFB23926A}" destId="{DE3D1AB9-D004-4D41-9282-BC75F05FA332}" srcOrd="3" destOrd="0" parTransId="{30AA2FEA-9FF9-4D66-9093-262764B6C351}" sibTransId="{32292101-3E2B-466E-A7DA-AC5057063C44}"/>
    <dgm:cxn modelId="{C07FD1C0-3308-40C5-917C-A7F3CADC4447}" srcId="{B04AC84D-C7DD-4249-9144-BD3816DF75B7}" destId="{5A3D4046-9FCF-4438-B4AE-9DEE3D668E25}" srcOrd="0" destOrd="0" parTransId="{F405B19D-BF16-4781-A07D-29DDEEDF8CBD}" sibTransId="{1E4D886B-644C-4C6D-8FF0-8099DAF67BDE}"/>
    <dgm:cxn modelId="{A7DE65C5-347B-8D4D-B172-0AAA41BF4283}" type="presOf" srcId="{6107D7E7-DFEC-4357-893A-0DCBFB23926A}" destId="{0E9F84AF-6607-4E4F-8BA0-255BFD25FE13}" srcOrd="0" destOrd="0" presId="urn:microsoft.com/office/officeart/2005/8/layout/vList2"/>
    <dgm:cxn modelId="{EDA3DCC5-DDA3-E949-AB26-6D6C7DBC1659}" type="presOf" srcId="{382197A7-2F34-4FBE-A6A3-A01CCD0FE38D}" destId="{88859843-0734-5347-8AB1-B8B734249826}" srcOrd="0" destOrd="1" presId="urn:microsoft.com/office/officeart/2005/8/layout/vList2"/>
    <dgm:cxn modelId="{346C4EC7-A5F8-D347-A870-6CD2311AAFA5}" type="presOf" srcId="{C30D41C8-89FB-4BE4-A4D0-5D1BDE211A96}" destId="{AC569E80-A1F2-C149-BBA8-90E3CFE2AACF}" srcOrd="0" destOrd="2" presId="urn:microsoft.com/office/officeart/2005/8/layout/vList2"/>
    <dgm:cxn modelId="{620B9CC9-3C4A-D54A-B1EA-E73E96BA8653}" type="presOf" srcId="{EB4A5AB6-66BD-40D5-9EBB-B5B626D45A8F}" destId="{C5EBD33A-DC8D-134D-9768-E60CB5099F4C}" srcOrd="0" destOrd="0" presId="urn:microsoft.com/office/officeart/2005/8/layout/vList2"/>
    <dgm:cxn modelId="{329718DC-9407-8443-A88C-FF46CF650591}" type="presOf" srcId="{E80CE4FA-8F3F-408C-93AC-2E23964F3E36}" destId="{3EE2ABA5-0398-0A41-B07F-E8DD657AA897}" srcOrd="0" destOrd="1" presId="urn:microsoft.com/office/officeart/2005/8/layout/vList2"/>
    <dgm:cxn modelId="{ADF167DF-7B32-4958-A7D5-EAAEFEC4A05C}" srcId="{01564450-E4B2-452B-AA64-11FB1F33A80A}" destId="{262B4E26-5195-4ED1-9023-A42D3E91B627}" srcOrd="2" destOrd="0" parTransId="{EBBFF69C-0BE4-44CB-9407-C41A0AFB8039}" sibTransId="{EC49A5C7-10DB-49B6-88B8-38EBEB238794}"/>
    <dgm:cxn modelId="{B9B3FAE5-66A9-445F-92F2-39BB6BA6EC42}" srcId="{6107D7E7-DFEC-4357-893A-0DCBFB23926A}" destId="{52DC7936-B304-44D8-AE0C-1424BB836F50}" srcOrd="4" destOrd="0" parTransId="{0DAAEF1B-0A9A-454C-8295-284512590C85}" sibTransId="{E62B45FC-6B4C-46FB-8322-6A5DC0257DCD}"/>
    <dgm:cxn modelId="{516A76E8-7086-7D40-8568-FD76B6F5CD45}" type="presOf" srcId="{B83E394C-9E8F-4117-AAB1-9FD843B72A36}" destId="{88859843-0734-5347-8AB1-B8B734249826}" srcOrd="0" destOrd="0" presId="urn:microsoft.com/office/officeart/2005/8/layout/vList2"/>
    <dgm:cxn modelId="{AC8FC6E8-0E31-481E-AD56-8CFAD6E46DE4}" srcId="{6107D7E7-DFEC-4357-893A-0DCBFB23926A}" destId="{382197A7-2F34-4FBE-A6A3-A01CCD0FE38D}" srcOrd="1" destOrd="0" parTransId="{587478D2-6176-4C4C-929F-3F61AEE4BA1B}" sibTransId="{D6F9FF98-F32B-493C-BD66-86DD1847BAA9}"/>
    <dgm:cxn modelId="{703E78F0-3945-0841-8FDB-F2F320624CA5}" type="presOf" srcId="{262B4E26-5195-4ED1-9023-A42D3E91B627}" destId="{3EE2ABA5-0398-0A41-B07F-E8DD657AA897}" srcOrd="0" destOrd="2" presId="urn:microsoft.com/office/officeart/2005/8/layout/vList2"/>
    <dgm:cxn modelId="{3CAA9DFA-FD94-4367-89D2-C3A9BAB2647A}" srcId="{EB4A5AB6-66BD-40D5-9EBB-B5B626D45A8F}" destId="{C30D41C8-89FB-4BE4-A4D0-5D1BDE211A96}" srcOrd="2" destOrd="0" parTransId="{73BA4104-09FC-48A0-94CB-40ADE491ACD6}" sibTransId="{FFA3F52F-D09C-4099-A7A5-FA2DE9DA7CBF}"/>
    <dgm:cxn modelId="{2663A8FA-6799-4337-9226-8A45D082AC3A}" srcId="{01564450-E4B2-452B-AA64-11FB1F33A80A}" destId="{546C6706-4D6C-4A7A-AEDB-30670898B9C4}" srcOrd="0" destOrd="0" parTransId="{C0B7D467-8217-4448-A6AD-04EFFB680930}" sibTransId="{03D55C20-9D09-4F99-8208-908AFC12F524}"/>
    <dgm:cxn modelId="{D74305FD-24B3-4ED7-9DEC-CD38B7407174}" srcId="{6107D7E7-DFEC-4357-893A-0DCBFB23926A}" destId="{A8456B64-9C0E-4600-B26F-AB2388DEE3DD}" srcOrd="2" destOrd="0" parTransId="{ACA06051-3BCC-4C7B-8FDE-7012C00582D6}" sibTransId="{CC04C587-1FA7-48EA-A959-E665E06FFFC5}"/>
    <dgm:cxn modelId="{A7FA8B3B-D7CC-954D-AC6F-7AE5F7111FF0}" type="presParOf" srcId="{EA6B0405-B294-AB40-B021-B4AEA5247A1A}" destId="{DC395BC7-70D8-1845-939D-A6D002EE150F}" srcOrd="0" destOrd="0" presId="urn:microsoft.com/office/officeart/2005/8/layout/vList2"/>
    <dgm:cxn modelId="{254DA302-6196-1643-91E1-99ED91210529}" type="presParOf" srcId="{EA6B0405-B294-AB40-B021-B4AEA5247A1A}" destId="{24D86BB4-D98E-F84E-B452-6882FEE83AD4}" srcOrd="1" destOrd="0" presId="urn:microsoft.com/office/officeart/2005/8/layout/vList2"/>
    <dgm:cxn modelId="{A446C6E3-9EBB-8348-8FA8-E320C95181FF}" type="presParOf" srcId="{EA6B0405-B294-AB40-B021-B4AEA5247A1A}" destId="{0E9F84AF-6607-4E4F-8BA0-255BFD25FE13}" srcOrd="2" destOrd="0" presId="urn:microsoft.com/office/officeart/2005/8/layout/vList2"/>
    <dgm:cxn modelId="{D113C065-9562-3545-B71A-FB407B2832C4}" type="presParOf" srcId="{EA6B0405-B294-AB40-B021-B4AEA5247A1A}" destId="{88859843-0734-5347-8AB1-B8B734249826}" srcOrd="3" destOrd="0" presId="urn:microsoft.com/office/officeart/2005/8/layout/vList2"/>
    <dgm:cxn modelId="{7C90991D-F3B3-CB4B-9EF1-BFB057CCDB57}" type="presParOf" srcId="{EA6B0405-B294-AB40-B021-B4AEA5247A1A}" destId="{C5EBD33A-DC8D-134D-9768-E60CB5099F4C}" srcOrd="4" destOrd="0" presId="urn:microsoft.com/office/officeart/2005/8/layout/vList2"/>
    <dgm:cxn modelId="{1C902CB0-BD61-D84D-B099-F53AB21BAC23}" type="presParOf" srcId="{EA6B0405-B294-AB40-B021-B4AEA5247A1A}" destId="{AC569E80-A1F2-C149-BBA8-90E3CFE2AACF}" srcOrd="5" destOrd="0" presId="urn:microsoft.com/office/officeart/2005/8/layout/vList2"/>
    <dgm:cxn modelId="{ECD33B84-EBA6-F44D-A5AF-89C84DD8D648}" type="presParOf" srcId="{EA6B0405-B294-AB40-B021-B4AEA5247A1A}" destId="{41680A4C-F1CD-C545-91C7-75515ADCF94F}" srcOrd="6" destOrd="0" presId="urn:microsoft.com/office/officeart/2005/8/layout/vList2"/>
    <dgm:cxn modelId="{7A1E92A4-CB87-6A49-8CD9-53D92B6B459F}" type="presParOf" srcId="{EA6B0405-B294-AB40-B021-B4AEA5247A1A}" destId="{3EE2ABA5-0398-0A41-B07F-E8DD657AA89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23DE7B-FDD8-4C7F-B656-A9C3F1277E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147993-6838-406A-9745-14BAD2730B87}">
      <dgm:prSet custT="1"/>
      <dgm:spPr/>
      <dgm:t>
        <a:bodyPr/>
        <a:lstStyle/>
        <a:p>
          <a:r>
            <a:rPr lang="en-US" sz="1600" b="0" i="0"/>
            <a:t>We utilized the sql-create-context dataset from Hugging Face, which was specifically designed for text-to-SQL tasks:</a:t>
          </a:r>
          <a:endParaRPr lang="en-US" sz="1600" dirty="0"/>
        </a:p>
      </dgm:t>
    </dgm:pt>
    <dgm:pt modelId="{D7B26B6E-F564-49DD-81BC-869CD68F06A7}" type="parTrans" cxnId="{43F77B90-620C-4006-B737-68B30F535DAB}">
      <dgm:prSet/>
      <dgm:spPr/>
      <dgm:t>
        <a:bodyPr/>
        <a:lstStyle/>
        <a:p>
          <a:endParaRPr lang="en-US"/>
        </a:p>
      </dgm:t>
    </dgm:pt>
    <dgm:pt modelId="{A51700A3-51AA-42C0-835E-E0CADA176FB8}" type="sibTrans" cxnId="{43F77B90-620C-4006-B737-68B30F535DAB}">
      <dgm:prSet/>
      <dgm:spPr/>
      <dgm:t>
        <a:bodyPr/>
        <a:lstStyle/>
        <a:p>
          <a:endParaRPr lang="en-US"/>
        </a:p>
      </dgm:t>
    </dgm:pt>
    <dgm:pt modelId="{3BF3A4AC-8842-4EB4-A1AF-BFB8D632CEEC}">
      <dgm:prSet custT="1"/>
      <dgm:spPr/>
      <dgm:t>
        <a:bodyPr/>
        <a:lstStyle/>
        <a:p>
          <a:r>
            <a:rPr lang="en-US" sz="1600" b="1" i="0"/>
            <a:t>Dataset Composition</a:t>
          </a:r>
          <a:r>
            <a:rPr lang="en-US" sz="1600" b="0" i="0"/>
            <a:t>:</a:t>
          </a:r>
          <a:endParaRPr lang="en-US" sz="1600"/>
        </a:p>
      </dgm:t>
    </dgm:pt>
    <dgm:pt modelId="{755C13EE-5F2E-4500-8CDA-153641FFB7F9}" type="parTrans" cxnId="{BA49D3DE-AA49-4360-8CA9-200103B9E478}">
      <dgm:prSet/>
      <dgm:spPr/>
      <dgm:t>
        <a:bodyPr/>
        <a:lstStyle/>
        <a:p>
          <a:endParaRPr lang="en-US"/>
        </a:p>
      </dgm:t>
    </dgm:pt>
    <dgm:pt modelId="{8071F0C7-0950-4A11-87FC-0542B603B438}" type="sibTrans" cxnId="{BA49D3DE-AA49-4360-8CA9-200103B9E478}">
      <dgm:prSet/>
      <dgm:spPr/>
      <dgm:t>
        <a:bodyPr/>
        <a:lstStyle/>
        <a:p>
          <a:endParaRPr lang="en-US"/>
        </a:p>
      </dgm:t>
    </dgm:pt>
    <dgm:pt modelId="{A63DCD9C-67EE-45DF-A61C-40AA2FB41179}">
      <dgm:prSet custT="1"/>
      <dgm:spPr/>
      <dgm:t>
        <a:bodyPr/>
        <a:lstStyle/>
        <a:p>
          <a:r>
            <a:rPr lang="en-US" sz="1600" b="0" i="0"/>
            <a:t>78,577 examples of natural language questions paired with SQL queries</a:t>
          </a:r>
          <a:endParaRPr lang="en-US" sz="1600"/>
        </a:p>
      </dgm:t>
    </dgm:pt>
    <dgm:pt modelId="{8A981AD8-A598-4A83-B61A-B68358E1799C}" type="parTrans" cxnId="{4AA733F7-EA44-40FB-966A-14004142EF58}">
      <dgm:prSet/>
      <dgm:spPr/>
      <dgm:t>
        <a:bodyPr/>
        <a:lstStyle/>
        <a:p>
          <a:endParaRPr lang="en-US"/>
        </a:p>
      </dgm:t>
    </dgm:pt>
    <dgm:pt modelId="{F20ED710-B516-4E40-BB05-AA1F357EB4B2}" type="sibTrans" cxnId="{4AA733F7-EA44-40FB-966A-14004142EF58}">
      <dgm:prSet/>
      <dgm:spPr/>
      <dgm:t>
        <a:bodyPr/>
        <a:lstStyle/>
        <a:p>
          <a:endParaRPr lang="en-US"/>
        </a:p>
      </dgm:t>
    </dgm:pt>
    <dgm:pt modelId="{A1066A3D-2A3C-4034-9F69-4FA95F21C39E}">
      <dgm:prSet custT="1"/>
      <dgm:spPr/>
      <dgm:t>
        <a:bodyPr/>
        <a:lstStyle/>
        <a:p>
          <a:r>
            <a:rPr lang="en-US" sz="1600" b="0" i="0"/>
            <a:t>Diverse schema contexts representing various database domains</a:t>
          </a:r>
          <a:endParaRPr lang="en-US" sz="1600"/>
        </a:p>
      </dgm:t>
    </dgm:pt>
    <dgm:pt modelId="{A9C7F0A0-9C5D-4AA0-A1D5-8126D4FEFEF3}" type="parTrans" cxnId="{4502CD66-654A-4FA2-B41D-B31D4F19274F}">
      <dgm:prSet/>
      <dgm:spPr/>
      <dgm:t>
        <a:bodyPr/>
        <a:lstStyle/>
        <a:p>
          <a:endParaRPr lang="en-US"/>
        </a:p>
      </dgm:t>
    </dgm:pt>
    <dgm:pt modelId="{B88FA251-CFAA-460D-B6FF-CAFE495D2154}" type="sibTrans" cxnId="{4502CD66-654A-4FA2-B41D-B31D4F19274F}">
      <dgm:prSet/>
      <dgm:spPr/>
      <dgm:t>
        <a:bodyPr/>
        <a:lstStyle/>
        <a:p>
          <a:endParaRPr lang="en-US"/>
        </a:p>
      </dgm:t>
    </dgm:pt>
    <dgm:pt modelId="{42878A92-4853-4C74-9A64-DC6B7F36AD6D}">
      <dgm:prSet custT="1"/>
      <dgm:spPr/>
      <dgm:t>
        <a:bodyPr/>
        <a:lstStyle/>
        <a:p>
          <a:r>
            <a:rPr lang="en-US" sz="1600" b="0" i="0"/>
            <a:t>Wide range of SQL complexity from simple selections to complex joins and aggregations</a:t>
          </a:r>
          <a:endParaRPr lang="en-US" sz="1600" dirty="0"/>
        </a:p>
      </dgm:t>
    </dgm:pt>
    <dgm:pt modelId="{1D53C2FB-D0B5-4C41-BD40-7A37B07720DE}" type="parTrans" cxnId="{BC1FBE1E-DA22-4A0E-AD12-D0987F891239}">
      <dgm:prSet/>
      <dgm:spPr/>
      <dgm:t>
        <a:bodyPr/>
        <a:lstStyle/>
        <a:p>
          <a:endParaRPr lang="en-US"/>
        </a:p>
      </dgm:t>
    </dgm:pt>
    <dgm:pt modelId="{25E00324-7909-4A89-B284-BC4A6CC3BBF7}" type="sibTrans" cxnId="{BC1FBE1E-DA22-4A0E-AD12-D0987F891239}">
      <dgm:prSet/>
      <dgm:spPr/>
      <dgm:t>
        <a:bodyPr/>
        <a:lstStyle/>
        <a:p>
          <a:endParaRPr lang="en-US"/>
        </a:p>
      </dgm:t>
    </dgm:pt>
    <dgm:pt modelId="{494562A9-3A3E-408B-B102-BA1459E29508}">
      <dgm:prSet custT="1"/>
      <dgm:spPr/>
      <dgm:t>
        <a:bodyPr/>
        <a:lstStyle/>
        <a:p>
          <a:r>
            <a:rPr lang="en-US" sz="1600" b="0" i="0"/>
            <a:t>Coverage of various SQL operations (SELECT, WHERE, JOIN, GROUP BY, etc.)</a:t>
          </a:r>
          <a:endParaRPr lang="en-US" sz="1600" dirty="0"/>
        </a:p>
      </dgm:t>
    </dgm:pt>
    <dgm:pt modelId="{5E592C87-B277-4150-8C29-834BC3FBDF0A}" type="parTrans" cxnId="{C243B450-8FBB-4335-A258-FB37167DE5A5}">
      <dgm:prSet/>
      <dgm:spPr/>
      <dgm:t>
        <a:bodyPr/>
        <a:lstStyle/>
        <a:p>
          <a:endParaRPr lang="en-US"/>
        </a:p>
      </dgm:t>
    </dgm:pt>
    <dgm:pt modelId="{5EF83621-41C6-41BD-95F1-7A29BA6FC6E6}" type="sibTrans" cxnId="{C243B450-8FBB-4335-A258-FB37167DE5A5}">
      <dgm:prSet/>
      <dgm:spPr/>
      <dgm:t>
        <a:bodyPr/>
        <a:lstStyle/>
        <a:p>
          <a:endParaRPr lang="en-US"/>
        </a:p>
      </dgm:t>
    </dgm:pt>
    <dgm:pt modelId="{7F781769-0748-4CFC-B525-E805E8F64425}">
      <dgm:prSet custT="1"/>
      <dgm:spPr/>
      <dgm:t>
        <a:bodyPr/>
        <a:lstStyle/>
        <a:p>
          <a:r>
            <a:rPr lang="en-US" sz="1600" b="1" i="0"/>
            <a:t>Data Structure</a:t>
          </a:r>
          <a:r>
            <a:rPr lang="en-US" sz="1600" b="0" i="0"/>
            <a:t>:</a:t>
          </a:r>
          <a:endParaRPr lang="en-US" sz="1600"/>
        </a:p>
      </dgm:t>
    </dgm:pt>
    <dgm:pt modelId="{E2252B74-6993-448B-9657-C89668506AE5}" type="parTrans" cxnId="{7FE1F0FA-68DD-4EA5-849B-DA882F8A47A0}">
      <dgm:prSet/>
      <dgm:spPr/>
      <dgm:t>
        <a:bodyPr/>
        <a:lstStyle/>
        <a:p>
          <a:endParaRPr lang="en-US"/>
        </a:p>
      </dgm:t>
    </dgm:pt>
    <dgm:pt modelId="{4E1EE8E2-17D3-4908-B669-AE8C6F872E9D}" type="sibTrans" cxnId="{7FE1F0FA-68DD-4EA5-849B-DA882F8A47A0}">
      <dgm:prSet/>
      <dgm:spPr/>
      <dgm:t>
        <a:bodyPr/>
        <a:lstStyle/>
        <a:p>
          <a:endParaRPr lang="en-US"/>
        </a:p>
      </dgm:t>
    </dgm:pt>
    <dgm:pt modelId="{E4AE2C57-2584-4A81-BB54-53A44C859160}">
      <dgm:prSet custT="1"/>
      <dgm:spPr/>
      <dgm:t>
        <a:bodyPr/>
        <a:lstStyle/>
        <a:p>
          <a:r>
            <a:rPr lang="en-US" sz="1600" b="0" i="0"/>
            <a:t>Each example contains:</a:t>
          </a:r>
          <a:endParaRPr lang="en-US" sz="1600"/>
        </a:p>
      </dgm:t>
    </dgm:pt>
    <dgm:pt modelId="{84D65970-C8E2-4F48-8C46-CF1EB8B98A92}" type="parTrans" cxnId="{E3294FDF-88BD-4645-8D82-BD6F46BCE4F5}">
      <dgm:prSet/>
      <dgm:spPr/>
      <dgm:t>
        <a:bodyPr/>
        <a:lstStyle/>
        <a:p>
          <a:endParaRPr lang="en-US"/>
        </a:p>
      </dgm:t>
    </dgm:pt>
    <dgm:pt modelId="{781343F6-9466-4BE2-BD72-707DFC7E8CFA}" type="sibTrans" cxnId="{E3294FDF-88BD-4645-8D82-BD6F46BCE4F5}">
      <dgm:prSet/>
      <dgm:spPr/>
      <dgm:t>
        <a:bodyPr/>
        <a:lstStyle/>
        <a:p>
          <a:endParaRPr lang="en-US"/>
        </a:p>
      </dgm:t>
    </dgm:pt>
    <dgm:pt modelId="{44C3ED6B-5F47-453E-97D9-5055177DDDC6}">
      <dgm:prSet custT="1"/>
      <dgm:spPr/>
      <dgm:t>
        <a:bodyPr/>
        <a:lstStyle/>
        <a:p>
          <a:r>
            <a:rPr lang="en-US" sz="1600" b="0" i="0"/>
            <a:t>Natural language question (e.g., "What's the average salary of employees in the IT department?")</a:t>
          </a:r>
          <a:endParaRPr lang="en-US" sz="1600"/>
        </a:p>
      </dgm:t>
    </dgm:pt>
    <dgm:pt modelId="{B29A9315-DBE7-429A-8A60-83FA2840D1BA}" type="parTrans" cxnId="{6958D4BE-F68A-4C15-B953-3FAFA78E6189}">
      <dgm:prSet/>
      <dgm:spPr/>
      <dgm:t>
        <a:bodyPr/>
        <a:lstStyle/>
        <a:p>
          <a:endParaRPr lang="en-US"/>
        </a:p>
      </dgm:t>
    </dgm:pt>
    <dgm:pt modelId="{D255C471-83FA-405C-BE9C-6507D6AEE187}" type="sibTrans" cxnId="{6958D4BE-F68A-4C15-B953-3FAFA78E6189}">
      <dgm:prSet/>
      <dgm:spPr/>
      <dgm:t>
        <a:bodyPr/>
        <a:lstStyle/>
        <a:p>
          <a:endParaRPr lang="en-US"/>
        </a:p>
      </dgm:t>
    </dgm:pt>
    <dgm:pt modelId="{F1DAC9EC-1997-4597-A464-7285AAF6666E}">
      <dgm:prSet custT="1"/>
      <dgm:spPr/>
      <dgm:t>
        <a:bodyPr/>
        <a:lstStyle/>
        <a:p>
          <a:r>
            <a:rPr lang="en-US" sz="1600" b="0" i="0"/>
            <a:t>Database context (CREATE TABLE statements defining schema)</a:t>
          </a:r>
          <a:endParaRPr lang="en-US" sz="1600" dirty="0"/>
        </a:p>
      </dgm:t>
    </dgm:pt>
    <dgm:pt modelId="{2357BB94-7044-4119-A797-44D30DAD4232}" type="parTrans" cxnId="{6CC58F8D-B709-426F-81F2-434982D0ABC1}">
      <dgm:prSet/>
      <dgm:spPr/>
      <dgm:t>
        <a:bodyPr/>
        <a:lstStyle/>
        <a:p>
          <a:endParaRPr lang="en-US"/>
        </a:p>
      </dgm:t>
    </dgm:pt>
    <dgm:pt modelId="{D1319C25-AE0A-40A4-8977-A1F53E153672}" type="sibTrans" cxnId="{6CC58F8D-B709-426F-81F2-434982D0ABC1}">
      <dgm:prSet/>
      <dgm:spPr/>
      <dgm:t>
        <a:bodyPr/>
        <a:lstStyle/>
        <a:p>
          <a:endParaRPr lang="en-US"/>
        </a:p>
      </dgm:t>
    </dgm:pt>
    <dgm:pt modelId="{7149C3D3-24DF-40F4-A822-344B19A2051E}">
      <dgm:prSet custT="1"/>
      <dgm:spPr/>
      <dgm:t>
        <a:bodyPr/>
        <a:lstStyle/>
        <a:p>
          <a:r>
            <a:rPr lang="en-US" sz="1600" b="0" i="0"/>
            <a:t>Correct SQL query answer</a:t>
          </a:r>
          <a:endParaRPr lang="en-US" sz="1600" dirty="0"/>
        </a:p>
      </dgm:t>
    </dgm:pt>
    <dgm:pt modelId="{175EC76E-B846-4F15-A49D-23A4877A72C5}" type="parTrans" cxnId="{55FB744F-2D1C-485A-89A9-F88CDB7C5D57}">
      <dgm:prSet/>
      <dgm:spPr/>
      <dgm:t>
        <a:bodyPr/>
        <a:lstStyle/>
        <a:p>
          <a:endParaRPr lang="en-US"/>
        </a:p>
      </dgm:t>
    </dgm:pt>
    <dgm:pt modelId="{A0E4F3E1-1DAA-4929-A8B2-ADEB4DE129B7}" type="sibTrans" cxnId="{55FB744F-2D1C-485A-89A9-F88CDB7C5D57}">
      <dgm:prSet/>
      <dgm:spPr/>
      <dgm:t>
        <a:bodyPr/>
        <a:lstStyle/>
        <a:p>
          <a:endParaRPr lang="en-US"/>
        </a:p>
      </dgm:t>
    </dgm:pt>
    <dgm:pt modelId="{A153C163-3AA4-4826-A261-5BDEF34FA61B}">
      <dgm:prSet custT="1"/>
      <dgm:spPr/>
      <dgm:t>
        <a:bodyPr/>
        <a:lstStyle/>
        <a:p>
          <a:r>
            <a:rPr lang="en-US" sz="1600" b="0" i="0"/>
            <a:t>Custom template formatting for consistent model instruction</a:t>
          </a:r>
          <a:endParaRPr lang="en-US" sz="1600"/>
        </a:p>
      </dgm:t>
    </dgm:pt>
    <dgm:pt modelId="{6BBBE1AB-C106-4A1D-94ED-D0B2F32467A2}" type="parTrans" cxnId="{B3DC6464-A744-4625-A76D-634EB300BEB8}">
      <dgm:prSet/>
      <dgm:spPr/>
      <dgm:t>
        <a:bodyPr/>
        <a:lstStyle/>
        <a:p>
          <a:endParaRPr lang="en-US"/>
        </a:p>
      </dgm:t>
    </dgm:pt>
    <dgm:pt modelId="{0AFA3336-782C-4652-8736-12EB53DB722A}" type="sibTrans" cxnId="{B3DC6464-A744-4625-A76D-634EB300BEB8}">
      <dgm:prSet/>
      <dgm:spPr/>
      <dgm:t>
        <a:bodyPr/>
        <a:lstStyle/>
        <a:p>
          <a:endParaRPr lang="en-US"/>
        </a:p>
      </dgm:t>
    </dgm:pt>
    <dgm:pt modelId="{9EB81DDF-C41E-4A17-B8DF-FD74C79822B8}">
      <dgm:prSet custT="1"/>
      <dgm:spPr/>
      <dgm:t>
        <a:bodyPr/>
        <a:lstStyle/>
        <a:p>
          <a:r>
            <a:rPr lang="en-US" sz="1600" b="0" i="0"/>
            <a:t>Input format:</a:t>
          </a:r>
          <a:endParaRPr lang="en-US" sz="1600" dirty="0"/>
        </a:p>
      </dgm:t>
    </dgm:pt>
    <dgm:pt modelId="{262BC818-B5E1-46E2-B6D5-248A80B916E1}" type="parTrans" cxnId="{9FC9DF92-89D4-48E9-BE2B-4DF4474F16A9}">
      <dgm:prSet/>
      <dgm:spPr/>
      <dgm:t>
        <a:bodyPr/>
        <a:lstStyle/>
        <a:p>
          <a:endParaRPr lang="en-US"/>
        </a:p>
      </dgm:t>
    </dgm:pt>
    <dgm:pt modelId="{D17FAB0A-39BA-45D8-90E9-0F90783A0439}" type="sibTrans" cxnId="{9FC9DF92-89D4-48E9-BE2B-4DF4474F16A9}">
      <dgm:prSet/>
      <dgm:spPr/>
      <dgm:t>
        <a:bodyPr/>
        <a:lstStyle/>
        <a:p>
          <a:endParaRPr lang="en-US"/>
        </a:p>
      </dgm:t>
    </dgm:pt>
    <dgm:pt modelId="{A5E2A2EC-7EC1-4D10-A0A3-4360175851F1}">
      <dgm:prSet custT="1"/>
      <dgm:spPr/>
      <dgm:t>
        <a:bodyPr/>
        <a:lstStyle/>
        <a:p>
          <a:r>
            <a:rPr lang="en-US" sz="1600" b="0" i="0"/>
            <a:t>You are a powerful text-to-SQL model. Your job is to answer questions about a database. You are given a question and context regarding one or more tables. You must output the SQL query that answers the question. ### Input: ```{question}``` ### Context: ```{context}``` ### Response: ```{answer};```</a:t>
          </a:r>
          <a:endParaRPr lang="en-US" sz="1600" dirty="0"/>
        </a:p>
      </dgm:t>
    </dgm:pt>
    <dgm:pt modelId="{8F65324C-0727-426C-B26C-16C1BC072D52}" type="parTrans" cxnId="{51237959-0779-4CAD-A0A0-0893B5CE5408}">
      <dgm:prSet/>
      <dgm:spPr/>
      <dgm:t>
        <a:bodyPr/>
        <a:lstStyle/>
        <a:p>
          <a:endParaRPr lang="en-US"/>
        </a:p>
      </dgm:t>
    </dgm:pt>
    <dgm:pt modelId="{50517E69-9F98-4E02-BF99-44225346E5F2}" type="sibTrans" cxnId="{51237959-0779-4CAD-A0A0-0893B5CE5408}">
      <dgm:prSet/>
      <dgm:spPr/>
      <dgm:t>
        <a:bodyPr/>
        <a:lstStyle/>
        <a:p>
          <a:endParaRPr lang="en-US"/>
        </a:p>
      </dgm:t>
    </dgm:pt>
    <dgm:pt modelId="{F1074C6C-4F19-4D1D-8189-02FCB351B1BB}">
      <dgm:prSet custT="1"/>
      <dgm:spPr/>
      <dgm:t>
        <a:bodyPr/>
        <a:lstStyle/>
        <a:p>
          <a:r>
            <a:rPr lang="en-US" sz="1600" b="1" i="0"/>
            <a:t>Dataset Splitting</a:t>
          </a:r>
          <a:r>
            <a:rPr lang="en-US" sz="1600" b="0" i="0"/>
            <a:t>:</a:t>
          </a:r>
          <a:endParaRPr lang="en-US" sz="1600"/>
        </a:p>
      </dgm:t>
    </dgm:pt>
    <dgm:pt modelId="{E9574185-8768-43AF-B59C-E1EB069DA260}" type="parTrans" cxnId="{2934F5CE-B641-40E9-A739-89FD9B0EB1F8}">
      <dgm:prSet/>
      <dgm:spPr/>
      <dgm:t>
        <a:bodyPr/>
        <a:lstStyle/>
        <a:p>
          <a:endParaRPr lang="en-US"/>
        </a:p>
      </dgm:t>
    </dgm:pt>
    <dgm:pt modelId="{F5D030B9-B120-4940-BD8B-0F7F370E335E}" type="sibTrans" cxnId="{2934F5CE-B641-40E9-A739-89FD9B0EB1F8}">
      <dgm:prSet/>
      <dgm:spPr/>
      <dgm:t>
        <a:bodyPr/>
        <a:lstStyle/>
        <a:p>
          <a:endParaRPr lang="en-US"/>
        </a:p>
      </dgm:t>
    </dgm:pt>
    <dgm:pt modelId="{769103FE-547A-473E-87FC-B10959DD6024}">
      <dgm:prSet custT="1"/>
      <dgm:spPr/>
      <dgm:t>
        <a:bodyPr/>
        <a:lstStyle/>
        <a:p>
          <a:r>
            <a:rPr lang="en-US" sz="1600" b="0" i="0"/>
            <a:t>Training set: 78,477 examples for model training</a:t>
          </a:r>
          <a:endParaRPr lang="en-US" sz="1600"/>
        </a:p>
      </dgm:t>
    </dgm:pt>
    <dgm:pt modelId="{370325DF-B207-4BAB-A167-C509DB6D2BF9}" type="parTrans" cxnId="{E7CE8E62-A687-43AA-964B-77AF9AEED9BB}">
      <dgm:prSet/>
      <dgm:spPr/>
      <dgm:t>
        <a:bodyPr/>
        <a:lstStyle/>
        <a:p>
          <a:endParaRPr lang="en-US"/>
        </a:p>
      </dgm:t>
    </dgm:pt>
    <dgm:pt modelId="{12898590-1FD5-4793-99A2-F086AEBDAC0A}" type="sibTrans" cxnId="{E7CE8E62-A687-43AA-964B-77AF9AEED9BB}">
      <dgm:prSet/>
      <dgm:spPr/>
      <dgm:t>
        <a:bodyPr/>
        <a:lstStyle/>
        <a:p>
          <a:endParaRPr lang="en-US"/>
        </a:p>
      </dgm:t>
    </dgm:pt>
    <dgm:pt modelId="{02ADD33F-73B7-4453-98A1-4BCD726682AC}">
      <dgm:prSet custT="1"/>
      <dgm:spPr/>
      <dgm:t>
        <a:bodyPr/>
        <a:lstStyle/>
        <a:p>
          <a:r>
            <a:rPr lang="en-US" sz="1600" b="0" i="0"/>
            <a:t>Validation set: 100 examples for evaluation during training</a:t>
          </a:r>
          <a:endParaRPr lang="en-US" sz="1600" dirty="0"/>
        </a:p>
      </dgm:t>
    </dgm:pt>
    <dgm:pt modelId="{54373A63-3751-40BB-B330-8346421BCF9B}" type="parTrans" cxnId="{8AD1BDCE-398E-4877-B978-FFE1885092D0}">
      <dgm:prSet/>
      <dgm:spPr/>
      <dgm:t>
        <a:bodyPr/>
        <a:lstStyle/>
        <a:p>
          <a:endParaRPr lang="en-US"/>
        </a:p>
      </dgm:t>
    </dgm:pt>
    <dgm:pt modelId="{FBE494DB-2542-4248-B9DD-58F752A5FD6A}" type="sibTrans" cxnId="{8AD1BDCE-398E-4877-B978-FFE1885092D0}">
      <dgm:prSet/>
      <dgm:spPr/>
      <dgm:t>
        <a:bodyPr/>
        <a:lstStyle/>
        <a:p>
          <a:endParaRPr lang="en-US"/>
        </a:p>
      </dgm:t>
    </dgm:pt>
    <dgm:pt modelId="{1080CE22-DFE2-422D-BBD3-E3D50FB37F97}">
      <dgm:prSet custT="1"/>
      <dgm:spPr/>
      <dgm:t>
        <a:bodyPr/>
        <a:lstStyle/>
        <a:p>
          <a:r>
            <a:rPr lang="en-US" sz="1600" b="0" i="0"/>
            <a:t>Test set: 100 examples for final performance assessment</a:t>
          </a:r>
          <a:endParaRPr lang="en-US" sz="1600" dirty="0"/>
        </a:p>
      </dgm:t>
    </dgm:pt>
    <dgm:pt modelId="{B842B7EB-64A6-47AC-BF64-6BBBC2D99EB5}" type="parTrans" cxnId="{8EBBC491-9426-4A05-88CD-01A8138502C9}">
      <dgm:prSet/>
      <dgm:spPr/>
      <dgm:t>
        <a:bodyPr/>
        <a:lstStyle/>
        <a:p>
          <a:endParaRPr lang="en-US"/>
        </a:p>
      </dgm:t>
    </dgm:pt>
    <dgm:pt modelId="{21EEAAE5-A702-476C-B179-3A572C4C6C4C}" type="sibTrans" cxnId="{8EBBC491-9426-4A05-88CD-01A8138502C9}">
      <dgm:prSet/>
      <dgm:spPr/>
      <dgm:t>
        <a:bodyPr/>
        <a:lstStyle/>
        <a:p>
          <a:endParaRPr lang="en-US"/>
        </a:p>
      </dgm:t>
    </dgm:pt>
    <dgm:pt modelId="{6A75B4F5-0F8C-43D8-9F5A-D8BB3D43F815}">
      <dgm:prSet custT="1"/>
      <dgm:spPr/>
      <dgm:t>
        <a:bodyPr/>
        <a:lstStyle/>
        <a:p>
          <a:r>
            <a:rPr lang="en-US" sz="1600" b="0" i="0"/>
            <a:t>Stratified splitting to ensure representation of different query types</a:t>
          </a:r>
          <a:endParaRPr lang="en-US" sz="1600" dirty="0"/>
        </a:p>
      </dgm:t>
    </dgm:pt>
    <dgm:pt modelId="{1FEDA662-C3C2-4228-9958-7982A052917B}" type="parTrans" cxnId="{F9C3411A-9002-4FF0-8682-FD24028E1B56}">
      <dgm:prSet/>
      <dgm:spPr/>
      <dgm:t>
        <a:bodyPr/>
        <a:lstStyle/>
        <a:p>
          <a:endParaRPr lang="en-US"/>
        </a:p>
      </dgm:t>
    </dgm:pt>
    <dgm:pt modelId="{C886EEA1-6936-45C7-9390-48CE43A8324B}" type="sibTrans" cxnId="{F9C3411A-9002-4FF0-8682-FD24028E1B56}">
      <dgm:prSet/>
      <dgm:spPr/>
      <dgm:t>
        <a:bodyPr/>
        <a:lstStyle/>
        <a:p>
          <a:endParaRPr lang="en-US"/>
        </a:p>
      </dgm:t>
    </dgm:pt>
    <dgm:pt modelId="{A530B36E-427B-E842-B11F-821268A18F5D}" type="pres">
      <dgm:prSet presAssocID="{D923DE7B-FDD8-4C7F-B656-A9C3F1277E46}" presName="linear" presStyleCnt="0">
        <dgm:presLayoutVars>
          <dgm:animLvl val="lvl"/>
          <dgm:resizeHandles val="exact"/>
        </dgm:presLayoutVars>
      </dgm:prSet>
      <dgm:spPr/>
    </dgm:pt>
    <dgm:pt modelId="{5E1B6D35-DCA2-9D43-9EBC-41B7104A22E7}" type="pres">
      <dgm:prSet presAssocID="{72147993-6838-406A-9745-14BAD2730B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12C8CAD-72A1-134F-AC5D-87B292CEF836}" type="pres">
      <dgm:prSet presAssocID="{A51700A3-51AA-42C0-835E-E0CADA176FB8}" presName="spacer" presStyleCnt="0"/>
      <dgm:spPr/>
    </dgm:pt>
    <dgm:pt modelId="{892D9247-B24E-3A45-B469-EB327CC642A7}" type="pres">
      <dgm:prSet presAssocID="{3BF3A4AC-8842-4EB4-A1AF-BFB8D632CE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282677-06E1-2840-B557-CB360D01D9CF}" type="pres">
      <dgm:prSet presAssocID="{3BF3A4AC-8842-4EB4-A1AF-BFB8D632CEEC}" presName="childText" presStyleLbl="revTx" presStyleIdx="0" presStyleCnt="4">
        <dgm:presLayoutVars>
          <dgm:bulletEnabled val="1"/>
        </dgm:presLayoutVars>
      </dgm:prSet>
      <dgm:spPr/>
    </dgm:pt>
    <dgm:pt modelId="{CE6D3EAB-ED37-2B43-9713-C780800BBF1A}" type="pres">
      <dgm:prSet presAssocID="{7F781769-0748-4CFC-B525-E805E8F644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0754EBC-24F4-0F40-8A41-3498F422E2F4}" type="pres">
      <dgm:prSet presAssocID="{7F781769-0748-4CFC-B525-E805E8F64425}" presName="childText" presStyleLbl="revTx" presStyleIdx="1" presStyleCnt="4">
        <dgm:presLayoutVars>
          <dgm:bulletEnabled val="1"/>
        </dgm:presLayoutVars>
      </dgm:prSet>
      <dgm:spPr/>
    </dgm:pt>
    <dgm:pt modelId="{3E05C10D-544D-DD42-972E-1E62AE0484AC}" type="pres">
      <dgm:prSet presAssocID="{A153C163-3AA4-4826-A261-5BDEF34FA6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BDB06CD-315B-F443-8151-6B55F85FB13C}" type="pres">
      <dgm:prSet presAssocID="{A153C163-3AA4-4826-A261-5BDEF34FA61B}" presName="childText" presStyleLbl="revTx" presStyleIdx="2" presStyleCnt="4">
        <dgm:presLayoutVars>
          <dgm:bulletEnabled val="1"/>
        </dgm:presLayoutVars>
      </dgm:prSet>
      <dgm:spPr/>
    </dgm:pt>
    <dgm:pt modelId="{076309FB-4F02-984D-A562-A21A03567DCA}" type="pres">
      <dgm:prSet presAssocID="{F1074C6C-4F19-4D1D-8189-02FCB351B1B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8014ADA-BC4B-BF4D-82BA-9D37CA3EF836}" type="pres">
      <dgm:prSet presAssocID="{F1074C6C-4F19-4D1D-8189-02FCB351B1BB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DE95C17-B46D-3D43-8669-21AB8621C867}" type="presOf" srcId="{7149C3D3-24DF-40F4-A822-344B19A2051E}" destId="{D0754EBC-24F4-0F40-8A41-3498F422E2F4}" srcOrd="0" destOrd="3" presId="urn:microsoft.com/office/officeart/2005/8/layout/vList2"/>
    <dgm:cxn modelId="{F9C3411A-9002-4FF0-8682-FD24028E1B56}" srcId="{F1074C6C-4F19-4D1D-8189-02FCB351B1BB}" destId="{6A75B4F5-0F8C-43D8-9F5A-D8BB3D43F815}" srcOrd="3" destOrd="0" parTransId="{1FEDA662-C3C2-4228-9958-7982A052917B}" sibTransId="{C886EEA1-6936-45C7-9390-48CE43A8324B}"/>
    <dgm:cxn modelId="{6E344A1A-5D51-3747-A6DF-5DE2758DF336}" type="presOf" srcId="{72147993-6838-406A-9745-14BAD2730B87}" destId="{5E1B6D35-DCA2-9D43-9EBC-41B7104A22E7}" srcOrd="0" destOrd="0" presId="urn:microsoft.com/office/officeart/2005/8/layout/vList2"/>
    <dgm:cxn modelId="{BC1FBE1E-DA22-4A0E-AD12-D0987F891239}" srcId="{3BF3A4AC-8842-4EB4-A1AF-BFB8D632CEEC}" destId="{42878A92-4853-4C74-9A64-DC6B7F36AD6D}" srcOrd="2" destOrd="0" parTransId="{1D53C2FB-D0B5-4C41-BD40-7A37B07720DE}" sibTransId="{25E00324-7909-4A89-B284-BC4A6CC3BBF7}"/>
    <dgm:cxn modelId="{A0CEE324-B430-464A-A48D-E53EC83D9B38}" type="presOf" srcId="{D923DE7B-FDD8-4C7F-B656-A9C3F1277E46}" destId="{A530B36E-427B-E842-B11F-821268A18F5D}" srcOrd="0" destOrd="0" presId="urn:microsoft.com/office/officeart/2005/8/layout/vList2"/>
    <dgm:cxn modelId="{03F6FA2F-DA9D-F041-B926-640943722658}" type="presOf" srcId="{1080CE22-DFE2-422D-BBD3-E3D50FB37F97}" destId="{58014ADA-BC4B-BF4D-82BA-9D37CA3EF836}" srcOrd="0" destOrd="2" presId="urn:microsoft.com/office/officeart/2005/8/layout/vList2"/>
    <dgm:cxn modelId="{39FD3333-08DD-3F4F-A108-9F0DC486AB5C}" type="presOf" srcId="{7F781769-0748-4CFC-B525-E805E8F64425}" destId="{CE6D3EAB-ED37-2B43-9713-C780800BBF1A}" srcOrd="0" destOrd="0" presId="urn:microsoft.com/office/officeart/2005/8/layout/vList2"/>
    <dgm:cxn modelId="{12A3B338-1D14-A641-8C9A-A02589E0A9AF}" type="presOf" srcId="{E4AE2C57-2584-4A81-BB54-53A44C859160}" destId="{D0754EBC-24F4-0F40-8A41-3498F422E2F4}" srcOrd="0" destOrd="0" presId="urn:microsoft.com/office/officeart/2005/8/layout/vList2"/>
    <dgm:cxn modelId="{FA48BC4C-18C7-6E4E-A104-473060B893F7}" type="presOf" srcId="{3BF3A4AC-8842-4EB4-A1AF-BFB8D632CEEC}" destId="{892D9247-B24E-3A45-B469-EB327CC642A7}" srcOrd="0" destOrd="0" presId="urn:microsoft.com/office/officeart/2005/8/layout/vList2"/>
    <dgm:cxn modelId="{55FB744F-2D1C-485A-89A9-F88CDB7C5D57}" srcId="{E4AE2C57-2584-4A81-BB54-53A44C859160}" destId="{7149C3D3-24DF-40F4-A822-344B19A2051E}" srcOrd="2" destOrd="0" parTransId="{175EC76E-B846-4F15-A49D-23A4877A72C5}" sibTransId="{A0E4F3E1-1DAA-4929-A8B2-ADEB4DE129B7}"/>
    <dgm:cxn modelId="{C243B450-8FBB-4335-A258-FB37167DE5A5}" srcId="{3BF3A4AC-8842-4EB4-A1AF-BFB8D632CEEC}" destId="{494562A9-3A3E-408B-B102-BA1459E29508}" srcOrd="3" destOrd="0" parTransId="{5E592C87-B277-4150-8C29-834BC3FBDF0A}" sibTransId="{5EF83621-41C6-41BD-95F1-7A29BA6FC6E6}"/>
    <dgm:cxn modelId="{51237959-0779-4CAD-A0A0-0893B5CE5408}" srcId="{A153C163-3AA4-4826-A261-5BDEF34FA61B}" destId="{A5E2A2EC-7EC1-4D10-A0A3-4360175851F1}" srcOrd="1" destOrd="0" parTransId="{8F65324C-0727-426C-B26C-16C1BC072D52}" sibTransId="{50517E69-9F98-4E02-BF99-44225346E5F2}"/>
    <dgm:cxn modelId="{E7CE8E62-A687-43AA-964B-77AF9AEED9BB}" srcId="{F1074C6C-4F19-4D1D-8189-02FCB351B1BB}" destId="{769103FE-547A-473E-87FC-B10959DD6024}" srcOrd="0" destOrd="0" parTransId="{370325DF-B207-4BAB-A167-C509DB6D2BF9}" sibTransId="{12898590-1FD5-4793-99A2-F086AEBDAC0A}"/>
    <dgm:cxn modelId="{B3DC6464-A744-4625-A76D-634EB300BEB8}" srcId="{D923DE7B-FDD8-4C7F-B656-A9C3F1277E46}" destId="{A153C163-3AA4-4826-A261-5BDEF34FA61B}" srcOrd="3" destOrd="0" parTransId="{6BBBE1AB-C106-4A1D-94ED-D0B2F32467A2}" sibTransId="{0AFA3336-782C-4652-8736-12EB53DB722A}"/>
    <dgm:cxn modelId="{4502CD66-654A-4FA2-B41D-B31D4F19274F}" srcId="{3BF3A4AC-8842-4EB4-A1AF-BFB8D632CEEC}" destId="{A1066A3D-2A3C-4034-9F69-4FA95F21C39E}" srcOrd="1" destOrd="0" parTransId="{A9C7F0A0-9C5D-4AA0-A1D5-8126D4FEFEF3}" sibTransId="{B88FA251-CFAA-460D-B6FF-CAFE495D2154}"/>
    <dgm:cxn modelId="{877D1668-C3B4-3443-B059-FBA184861773}" type="presOf" srcId="{494562A9-3A3E-408B-B102-BA1459E29508}" destId="{C1282677-06E1-2840-B557-CB360D01D9CF}" srcOrd="0" destOrd="3" presId="urn:microsoft.com/office/officeart/2005/8/layout/vList2"/>
    <dgm:cxn modelId="{ED9FBE68-5B17-8B40-B985-5AFCEA6E277A}" type="presOf" srcId="{44C3ED6B-5F47-453E-97D9-5055177DDDC6}" destId="{D0754EBC-24F4-0F40-8A41-3498F422E2F4}" srcOrd="0" destOrd="1" presId="urn:microsoft.com/office/officeart/2005/8/layout/vList2"/>
    <dgm:cxn modelId="{30A39D73-7CD3-C24E-965B-9E269C3BCB8C}" type="presOf" srcId="{F1074C6C-4F19-4D1D-8189-02FCB351B1BB}" destId="{076309FB-4F02-984D-A562-A21A03567DCA}" srcOrd="0" destOrd="0" presId="urn:microsoft.com/office/officeart/2005/8/layout/vList2"/>
    <dgm:cxn modelId="{93C24977-D9E4-144D-B62D-C34BE590D64C}" type="presOf" srcId="{F1DAC9EC-1997-4597-A464-7285AAF6666E}" destId="{D0754EBC-24F4-0F40-8A41-3498F422E2F4}" srcOrd="0" destOrd="2" presId="urn:microsoft.com/office/officeart/2005/8/layout/vList2"/>
    <dgm:cxn modelId="{5095717A-1F32-0E46-B2E0-A856EFE61528}" type="presOf" srcId="{02ADD33F-73B7-4453-98A1-4BCD726682AC}" destId="{58014ADA-BC4B-BF4D-82BA-9D37CA3EF836}" srcOrd="0" destOrd="1" presId="urn:microsoft.com/office/officeart/2005/8/layout/vList2"/>
    <dgm:cxn modelId="{C74F3F80-A8A3-EA4D-AA5A-084159AFB845}" type="presOf" srcId="{A63DCD9C-67EE-45DF-A61C-40AA2FB41179}" destId="{C1282677-06E1-2840-B557-CB360D01D9CF}" srcOrd="0" destOrd="0" presId="urn:microsoft.com/office/officeart/2005/8/layout/vList2"/>
    <dgm:cxn modelId="{4529A689-2D8E-2347-BB28-D1E518F30DF6}" type="presOf" srcId="{6A75B4F5-0F8C-43D8-9F5A-D8BB3D43F815}" destId="{58014ADA-BC4B-BF4D-82BA-9D37CA3EF836}" srcOrd="0" destOrd="3" presId="urn:microsoft.com/office/officeart/2005/8/layout/vList2"/>
    <dgm:cxn modelId="{6CC58F8D-B709-426F-81F2-434982D0ABC1}" srcId="{E4AE2C57-2584-4A81-BB54-53A44C859160}" destId="{F1DAC9EC-1997-4597-A464-7285AAF6666E}" srcOrd="1" destOrd="0" parTransId="{2357BB94-7044-4119-A797-44D30DAD4232}" sibTransId="{D1319C25-AE0A-40A4-8977-A1F53E153672}"/>
    <dgm:cxn modelId="{43F77B90-620C-4006-B737-68B30F535DAB}" srcId="{D923DE7B-FDD8-4C7F-B656-A9C3F1277E46}" destId="{72147993-6838-406A-9745-14BAD2730B87}" srcOrd="0" destOrd="0" parTransId="{D7B26B6E-F564-49DD-81BC-869CD68F06A7}" sibTransId="{A51700A3-51AA-42C0-835E-E0CADA176FB8}"/>
    <dgm:cxn modelId="{8EBBC491-9426-4A05-88CD-01A8138502C9}" srcId="{F1074C6C-4F19-4D1D-8189-02FCB351B1BB}" destId="{1080CE22-DFE2-422D-BBD3-E3D50FB37F97}" srcOrd="2" destOrd="0" parTransId="{B842B7EB-64A6-47AC-BF64-6BBBC2D99EB5}" sibTransId="{21EEAAE5-A702-476C-B179-3A572C4C6C4C}"/>
    <dgm:cxn modelId="{9FC9DF92-89D4-48E9-BE2B-4DF4474F16A9}" srcId="{A153C163-3AA4-4826-A261-5BDEF34FA61B}" destId="{9EB81DDF-C41E-4A17-B8DF-FD74C79822B8}" srcOrd="0" destOrd="0" parTransId="{262BC818-B5E1-46E2-B6D5-248A80B916E1}" sibTransId="{D17FAB0A-39BA-45D8-90E9-0F90783A0439}"/>
    <dgm:cxn modelId="{F25291A5-3859-DF44-AF22-A4D4245902B7}" type="presOf" srcId="{A1066A3D-2A3C-4034-9F69-4FA95F21C39E}" destId="{C1282677-06E1-2840-B557-CB360D01D9CF}" srcOrd="0" destOrd="1" presId="urn:microsoft.com/office/officeart/2005/8/layout/vList2"/>
    <dgm:cxn modelId="{3ED10DBB-DB67-3947-88B1-8D81CCC04E15}" type="presOf" srcId="{A153C163-3AA4-4826-A261-5BDEF34FA61B}" destId="{3E05C10D-544D-DD42-972E-1E62AE0484AC}" srcOrd="0" destOrd="0" presId="urn:microsoft.com/office/officeart/2005/8/layout/vList2"/>
    <dgm:cxn modelId="{77F9B5BC-1582-DE42-BAD5-276D4172E64D}" type="presOf" srcId="{42878A92-4853-4C74-9A64-DC6B7F36AD6D}" destId="{C1282677-06E1-2840-B557-CB360D01D9CF}" srcOrd="0" destOrd="2" presId="urn:microsoft.com/office/officeart/2005/8/layout/vList2"/>
    <dgm:cxn modelId="{6958D4BE-F68A-4C15-B953-3FAFA78E6189}" srcId="{E4AE2C57-2584-4A81-BB54-53A44C859160}" destId="{44C3ED6B-5F47-453E-97D9-5055177DDDC6}" srcOrd="0" destOrd="0" parTransId="{B29A9315-DBE7-429A-8A60-83FA2840D1BA}" sibTransId="{D255C471-83FA-405C-BE9C-6507D6AEE187}"/>
    <dgm:cxn modelId="{F976AECB-5C28-674C-890F-F2281D6C6229}" type="presOf" srcId="{9EB81DDF-C41E-4A17-B8DF-FD74C79822B8}" destId="{BBDB06CD-315B-F443-8151-6B55F85FB13C}" srcOrd="0" destOrd="0" presId="urn:microsoft.com/office/officeart/2005/8/layout/vList2"/>
    <dgm:cxn modelId="{8AD1BDCE-398E-4877-B978-FFE1885092D0}" srcId="{F1074C6C-4F19-4D1D-8189-02FCB351B1BB}" destId="{02ADD33F-73B7-4453-98A1-4BCD726682AC}" srcOrd="1" destOrd="0" parTransId="{54373A63-3751-40BB-B330-8346421BCF9B}" sibTransId="{FBE494DB-2542-4248-B9DD-58F752A5FD6A}"/>
    <dgm:cxn modelId="{2934F5CE-B641-40E9-A739-89FD9B0EB1F8}" srcId="{D923DE7B-FDD8-4C7F-B656-A9C3F1277E46}" destId="{F1074C6C-4F19-4D1D-8189-02FCB351B1BB}" srcOrd="4" destOrd="0" parTransId="{E9574185-8768-43AF-B59C-E1EB069DA260}" sibTransId="{F5D030B9-B120-4940-BD8B-0F7F370E335E}"/>
    <dgm:cxn modelId="{BA49D3DE-AA49-4360-8CA9-200103B9E478}" srcId="{D923DE7B-FDD8-4C7F-B656-A9C3F1277E46}" destId="{3BF3A4AC-8842-4EB4-A1AF-BFB8D632CEEC}" srcOrd="1" destOrd="0" parTransId="{755C13EE-5F2E-4500-8CDA-153641FFB7F9}" sibTransId="{8071F0C7-0950-4A11-87FC-0542B603B438}"/>
    <dgm:cxn modelId="{E3294FDF-88BD-4645-8D82-BD6F46BCE4F5}" srcId="{7F781769-0748-4CFC-B525-E805E8F64425}" destId="{E4AE2C57-2584-4A81-BB54-53A44C859160}" srcOrd="0" destOrd="0" parTransId="{84D65970-C8E2-4F48-8C46-CF1EB8B98A92}" sibTransId="{781343F6-9466-4BE2-BD72-707DFC7E8CFA}"/>
    <dgm:cxn modelId="{A4D09AF6-8AAF-024C-93B9-900BB03FA608}" type="presOf" srcId="{A5E2A2EC-7EC1-4D10-A0A3-4360175851F1}" destId="{BBDB06CD-315B-F443-8151-6B55F85FB13C}" srcOrd="0" destOrd="1" presId="urn:microsoft.com/office/officeart/2005/8/layout/vList2"/>
    <dgm:cxn modelId="{4AA733F7-EA44-40FB-966A-14004142EF58}" srcId="{3BF3A4AC-8842-4EB4-A1AF-BFB8D632CEEC}" destId="{A63DCD9C-67EE-45DF-A61C-40AA2FB41179}" srcOrd="0" destOrd="0" parTransId="{8A981AD8-A598-4A83-B61A-B68358E1799C}" sibTransId="{F20ED710-B516-4E40-BB05-AA1F357EB4B2}"/>
    <dgm:cxn modelId="{7FE1F0FA-68DD-4EA5-849B-DA882F8A47A0}" srcId="{D923DE7B-FDD8-4C7F-B656-A9C3F1277E46}" destId="{7F781769-0748-4CFC-B525-E805E8F64425}" srcOrd="2" destOrd="0" parTransId="{E2252B74-6993-448B-9657-C89668506AE5}" sibTransId="{4E1EE8E2-17D3-4908-B669-AE8C6F872E9D}"/>
    <dgm:cxn modelId="{E6EFD6FE-F900-D041-821D-2026FA68E406}" type="presOf" srcId="{769103FE-547A-473E-87FC-B10959DD6024}" destId="{58014ADA-BC4B-BF4D-82BA-9D37CA3EF836}" srcOrd="0" destOrd="0" presId="urn:microsoft.com/office/officeart/2005/8/layout/vList2"/>
    <dgm:cxn modelId="{64B3A4B3-924D-0148-968D-CF9FAC8793AD}" type="presParOf" srcId="{A530B36E-427B-E842-B11F-821268A18F5D}" destId="{5E1B6D35-DCA2-9D43-9EBC-41B7104A22E7}" srcOrd="0" destOrd="0" presId="urn:microsoft.com/office/officeart/2005/8/layout/vList2"/>
    <dgm:cxn modelId="{04217BAD-BB52-8144-A9F4-167344682C78}" type="presParOf" srcId="{A530B36E-427B-E842-B11F-821268A18F5D}" destId="{512C8CAD-72A1-134F-AC5D-87B292CEF836}" srcOrd="1" destOrd="0" presId="urn:microsoft.com/office/officeart/2005/8/layout/vList2"/>
    <dgm:cxn modelId="{85EFB8BC-8424-EF47-A2DB-97A08FB5C8AC}" type="presParOf" srcId="{A530B36E-427B-E842-B11F-821268A18F5D}" destId="{892D9247-B24E-3A45-B469-EB327CC642A7}" srcOrd="2" destOrd="0" presId="urn:microsoft.com/office/officeart/2005/8/layout/vList2"/>
    <dgm:cxn modelId="{7B7BED15-EAE4-7E4C-AEDC-F80EA1D0A86C}" type="presParOf" srcId="{A530B36E-427B-E842-B11F-821268A18F5D}" destId="{C1282677-06E1-2840-B557-CB360D01D9CF}" srcOrd="3" destOrd="0" presId="urn:microsoft.com/office/officeart/2005/8/layout/vList2"/>
    <dgm:cxn modelId="{CA0A22F7-23A4-E54D-B042-34B205EF9BA0}" type="presParOf" srcId="{A530B36E-427B-E842-B11F-821268A18F5D}" destId="{CE6D3EAB-ED37-2B43-9713-C780800BBF1A}" srcOrd="4" destOrd="0" presId="urn:microsoft.com/office/officeart/2005/8/layout/vList2"/>
    <dgm:cxn modelId="{25920C14-8F71-B841-8D6F-559D1019FAE9}" type="presParOf" srcId="{A530B36E-427B-E842-B11F-821268A18F5D}" destId="{D0754EBC-24F4-0F40-8A41-3498F422E2F4}" srcOrd="5" destOrd="0" presId="urn:microsoft.com/office/officeart/2005/8/layout/vList2"/>
    <dgm:cxn modelId="{3AAFD1EB-AD6F-6E46-946A-999892F47DFD}" type="presParOf" srcId="{A530B36E-427B-E842-B11F-821268A18F5D}" destId="{3E05C10D-544D-DD42-972E-1E62AE0484AC}" srcOrd="6" destOrd="0" presId="urn:microsoft.com/office/officeart/2005/8/layout/vList2"/>
    <dgm:cxn modelId="{35BD22A2-77C9-D644-BEC5-BE0F05FDAB71}" type="presParOf" srcId="{A530B36E-427B-E842-B11F-821268A18F5D}" destId="{BBDB06CD-315B-F443-8151-6B55F85FB13C}" srcOrd="7" destOrd="0" presId="urn:microsoft.com/office/officeart/2005/8/layout/vList2"/>
    <dgm:cxn modelId="{848CB25F-9816-1C44-9CDA-0D932702FF20}" type="presParOf" srcId="{A530B36E-427B-E842-B11F-821268A18F5D}" destId="{076309FB-4F02-984D-A562-A21A03567DCA}" srcOrd="8" destOrd="0" presId="urn:microsoft.com/office/officeart/2005/8/layout/vList2"/>
    <dgm:cxn modelId="{A41A1610-C487-FA4F-8BC6-BCAC00FD0046}" type="presParOf" srcId="{A530B36E-427B-E842-B11F-821268A18F5D}" destId="{58014ADA-BC4B-BF4D-82BA-9D37CA3EF836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600622-4733-46C0-9601-18D8921A9C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6A396E-7C45-4501-9A5E-6E79508A160C}">
      <dgm:prSet/>
      <dgm:spPr/>
      <dgm:t>
        <a:bodyPr/>
        <a:lstStyle/>
        <a:p>
          <a:r>
            <a:rPr lang="en-US" b="0" i="0" dirty="0"/>
            <a:t>Our fine-tuning approach focused on Parameter-Efficient Fine-Tuning (PEFT) to maximize performance while minimizing computational resources:</a:t>
          </a:r>
          <a:endParaRPr lang="en-US" dirty="0"/>
        </a:p>
      </dgm:t>
    </dgm:pt>
    <dgm:pt modelId="{D61565B8-28F2-4BA0-A675-48559BF28DC6}" type="parTrans" cxnId="{A8125E0A-5F2C-4E28-A82C-3571D2B9BE0E}">
      <dgm:prSet/>
      <dgm:spPr/>
      <dgm:t>
        <a:bodyPr/>
        <a:lstStyle/>
        <a:p>
          <a:endParaRPr lang="en-US"/>
        </a:p>
      </dgm:t>
    </dgm:pt>
    <dgm:pt modelId="{08074D44-068C-43B4-84D7-BED728767CAA}" type="sibTrans" cxnId="{A8125E0A-5F2C-4E28-A82C-3571D2B9BE0E}">
      <dgm:prSet/>
      <dgm:spPr/>
      <dgm:t>
        <a:bodyPr/>
        <a:lstStyle/>
        <a:p>
          <a:endParaRPr lang="en-US"/>
        </a:p>
      </dgm:t>
    </dgm:pt>
    <dgm:pt modelId="{197C8CFA-C459-4D32-87C7-4904441CABC1}">
      <dgm:prSet/>
      <dgm:spPr/>
      <dgm:t>
        <a:bodyPr/>
        <a:lstStyle/>
        <a:p>
          <a:r>
            <a:rPr lang="en-US" b="1" i="0" dirty="0"/>
            <a:t>Low-Rank Adaptation (</a:t>
          </a:r>
          <a:r>
            <a:rPr lang="en-US" b="1" i="0" dirty="0" err="1"/>
            <a:t>LoRA</a:t>
          </a:r>
          <a:r>
            <a:rPr lang="en-US" b="1" i="0" dirty="0"/>
            <a:t>)</a:t>
          </a:r>
          <a:r>
            <a:rPr lang="en-US" b="0" i="0" dirty="0"/>
            <a:t>:</a:t>
          </a:r>
          <a:endParaRPr lang="en-US" dirty="0"/>
        </a:p>
      </dgm:t>
    </dgm:pt>
    <dgm:pt modelId="{01ACEC5D-6AA5-484B-9B85-E035BF9BF1E2}" type="parTrans" cxnId="{8C63749C-C589-4807-8359-6CB41E0238A8}">
      <dgm:prSet/>
      <dgm:spPr/>
      <dgm:t>
        <a:bodyPr/>
        <a:lstStyle/>
        <a:p>
          <a:endParaRPr lang="en-US"/>
        </a:p>
      </dgm:t>
    </dgm:pt>
    <dgm:pt modelId="{B658E56F-D08B-413F-9CEA-10DD9AFD1B03}" type="sibTrans" cxnId="{8C63749C-C589-4807-8359-6CB41E0238A8}">
      <dgm:prSet/>
      <dgm:spPr/>
      <dgm:t>
        <a:bodyPr/>
        <a:lstStyle/>
        <a:p>
          <a:endParaRPr lang="en-US"/>
        </a:p>
      </dgm:t>
    </dgm:pt>
    <dgm:pt modelId="{76DE697B-6D6A-4303-A344-A1B15A335DA2}">
      <dgm:prSet custT="1"/>
      <dgm:spPr/>
      <dgm:t>
        <a:bodyPr/>
        <a:lstStyle/>
        <a:p>
          <a:r>
            <a:rPr lang="en-US" sz="1300" b="0" i="0"/>
            <a:t>Adds trainable rank decomposition matrices to existing weights</a:t>
          </a:r>
          <a:endParaRPr lang="en-US" sz="1300"/>
        </a:p>
      </dgm:t>
    </dgm:pt>
    <dgm:pt modelId="{40E2F2D7-70A9-4E52-BD2D-AA2BBC58FFDE}" type="parTrans" cxnId="{97A83F0E-AF35-478D-8F94-935729646983}">
      <dgm:prSet/>
      <dgm:spPr/>
      <dgm:t>
        <a:bodyPr/>
        <a:lstStyle/>
        <a:p>
          <a:endParaRPr lang="en-US"/>
        </a:p>
      </dgm:t>
    </dgm:pt>
    <dgm:pt modelId="{18AA9D18-6C51-441B-A69C-319F65BEF5C9}" type="sibTrans" cxnId="{97A83F0E-AF35-478D-8F94-935729646983}">
      <dgm:prSet/>
      <dgm:spPr/>
      <dgm:t>
        <a:bodyPr/>
        <a:lstStyle/>
        <a:p>
          <a:endParaRPr lang="en-US"/>
        </a:p>
      </dgm:t>
    </dgm:pt>
    <dgm:pt modelId="{A7255D71-560F-4317-A130-39610465834A}">
      <dgm:prSet/>
      <dgm:spPr/>
      <dgm:t>
        <a:bodyPr/>
        <a:lstStyle/>
        <a:p>
          <a:r>
            <a:rPr lang="en-US" b="1" i="0"/>
            <a:t>Training Process</a:t>
          </a:r>
          <a:r>
            <a:rPr lang="en-US" b="0" i="0"/>
            <a:t>:</a:t>
          </a:r>
          <a:endParaRPr lang="en-US"/>
        </a:p>
      </dgm:t>
    </dgm:pt>
    <dgm:pt modelId="{04B824F7-A2F3-415A-87C2-586B218D05B4}" type="parTrans" cxnId="{47E08A1C-2012-40F6-B9E7-8607BC42C301}">
      <dgm:prSet/>
      <dgm:spPr/>
      <dgm:t>
        <a:bodyPr/>
        <a:lstStyle/>
        <a:p>
          <a:endParaRPr lang="en-US"/>
        </a:p>
      </dgm:t>
    </dgm:pt>
    <dgm:pt modelId="{2DDD67A8-6943-4566-A91D-9344EDAAE6CA}" type="sibTrans" cxnId="{47E08A1C-2012-40F6-B9E7-8607BC42C301}">
      <dgm:prSet/>
      <dgm:spPr/>
      <dgm:t>
        <a:bodyPr/>
        <a:lstStyle/>
        <a:p>
          <a:endParaRPr lang="en-US"/>
        </a:p>
      </dgm:t>
    </dgm:pt>
    <dgm:pt modelId="{AE931530-8BA7-4326-9F6D-775E80EACC07}">
      <dgm:prSet custT="1"/>
      <dgm:spPr/>
      <dgm:t>
        <a:bodyPr/>
        <a:lstStyle/>
        <a:p>
          <a:r>
            <a:rPr lang="en-US" sz="1300" b="0" i="0"/>
            <a:t>Supervised Fine-Tuning (SFT) with carefully formatted examples</a:t>
          </a:r>
          <a:endParaRPr lang="en-US" sz="1300"/>
        </a:p>
      </dgm:t>
    </dgm:pt>
    <dgm:pt modelId="{ADD60103-2365-4F13-B40A-B5097FE14FF4}" type="parTrans" cxnId="{6C3262EB-0736-4228-BD89-5885328A9649}">
      <dgm:prSet/>
      <dgm:spPr/>
      <dgm:t>
        <a:bodyPr/>
        <a:lstStyle/>
        <a:p>
          <a:endParaRPr lang="en-US"/>
        </a:p>
      </dgm:t>
    </dgm:pt>
    <dgm:pt modelId="{E8213043-B978-45F2-A839-F2E0A72637EF}" type="sibTrans" cxnId="{6C3262EB-0736-4228-BD89-5885328A9649}">
      <dgm:prSet/>
      <dgm:spPr/>
      <dgm:t>
        <a:bodyPr/>
        <a:lstStyle/>
        <a:p>
          <a:endParaRPr lang="en-US"/>
        </a:p>
      </dgm:t>
    </dgm:pt>
    <dgm:pt modelId="{96C69EC0-C00D-49B0-A1A8-12EB1459E033}">
      <dgm:prSet custT="1"/>
      <dgm:spPr/>
      <dgm:t>
        <a:bodyPr/>
        <a:lstStyle/>
        <a:p>
          <a:r>
            <a:rPr lang="en-US" sz="1300" b="0" i="0"/>
            <a:t>BF16 precision for memory efficiency and numerical stability</a:t>
          </a:r>
          <a:endParaRPr lang="en-US" sz="1300"/>
        </a:p>
      </dgm:t>
    </dgm:pt>
    <dgm:pt modelId="{DD9E3EF2-C4A7-4874-AE3A-0455F0FBFAA6}" type="parTrans" cxnId="{30357881-9ADD-4D0C-BABC-DA821ADFCCAC}">
      <dgm:prSet/>
      <dgm:spPr/>
      <dgm:t>
        <a:bodyPr/>
        <a:lstStyle/>
        <a:p>
          <a:endParaRPr lang="en-US"/>
        </a:p>
      </dgm:t>
    </dgm:pt>
    <dgm:pt modelId="{5781FE0B-346F-4046-A832-F3AD1A4DEC36}" type="sibTrans" cxnId="{30357881-9ADD-4D0C-BABC-DA821ADFCCAC}">
      <dgm:prSet/>
      <dgm:spPr/>
      <dgm:t>
        <a:bodyPr/>
        <a:lstStyle/>
        <a:p>
          <a:endParaRPr lang="en-US"/>
        </a:p>
      </dgm:t>
    </dgm:pt>
    <dgm:pt modelId="{7A329FFB-BC21-4628-BC3A-26CA9C3209ED}">
      <dgm:prSet custT="1"/>
      <dgm:spPr/>
      <dgm:t>
        <a:bodyPr/>
        <a:lstStyle/>
        <a:p>
          <a:r>
            <a:rPr lang="en-US" sz="1300" b="0" i="0"/>
            <a:t>Early stopping with patience of 5 steps to prevent overfitting</a:t>
          </a:r>
          <a:endParaRPr lang="en-US" sz="1300"/>
        </a:p>
      </dgm:t>
    </dgm:pt>
    <dgm:pt modelId="{96589600-FA0A-4C1D-989A-249404D61121}" type="parTrans" cxnId="{C17C828B-8CD3-4CC5-A4AD-6724238950FD}">
      <dgm:prSet/>
      <dgm:spPr/>
      <dgm:t>
        <a:bodyPr/>
        <a:lstStyle/>
        <a:p>
          <a:endParaRPr lang="en-US"/>
        </a:p>
      </dgm:t>
    </dgm:pt>
    <dgm:pt modelId="{9D2A2B91-40EB-429F-8624-FC228CC7484E}" type="sibTrans" cxnId="{C17C828B-8CD3-4CC5-A4AD-6724238950FD}">
      <dgm:prSet/>
      <dgm:spPr/>
      <dgm:t>
        <a:bodyPr/>
        <a:lstStyle/>
        <a:p>
          <a:endParaRPr lang="en-US"/>
        </a:p>
      </dgm:t>
    </dgm:pt>
    <dgm:pt modelId="{679BF223-E7FF-4355-926F-969F23E13BBC}">
      <dgm:prSet custT="1"/>
      <dgm:spPr/>
      <dgm:t>
        <a:bodyPr/>
        <a:lstStyle/>
        <a:p>
          <a:r>
            <a:rPr lang="en-US" sz="1300" b="0" i="0" dirty="0"/>
            <a:t>Gradient accumulation (4 steps) to simulate larger batch sizes</a:t>
          </a:r>
          <a:endParaRPr lang="en-US" sz="1300" dirty="0"/>
        </a:p>
      </dgm:t>
    </dgm:pt>
    <dgm:pt modelId="{0BD7E549-46B9-49EF-AFF6-E299FB50400A}" type="parTrans" cxnId="{27429A21-14DF-4123-BBC8-523B83BFC18B}">
      <dgm:prSet/>
      <dgm:spPr/>
      <dgm:t>
        <a:bodyPr/>
        <a:lstStyle/>
        <a:p>
          <a:endParaRPr lang="en-US"/>
        </a:p>
      </dgm:t>
    </dgm:pt>
    <dgm:pt modelId="{225E2A29-47C9-4E81-BCC1-BA8EC67BE416}" type="sibTrans" cxnId="{27429A21-14DF-4123-BBC8-523B83BFC18B}">
      <dgm:prSet/>
      <dgm:spPr/>
      <dgm:t>
        <a:bodyPr/>
        <a:lstStyle/>
        <a:p>
          <a:endParaRPr lang="en-US"/>
        </a:p>
      </dgm:t>
    </dgm:pt>
    <dgm:pt modelId="{CC25F14A-F653-4B59-9FCF-7A6D9B156AD3}">
      <dgm:prSet custT="1"/>
      <dgm:spPr/>
      <dgm:t>
        <a:bodyPr/>
        <a:lstStyle/>
        <a:p>
          <a:r>
            <a:rPr lang="en-US" sz="1300" b="0" i="0" dirty="0"/>
            <a:t>Training settings:</a:t>
          </a:r>
          <a:endParaRPr lang="en-US" sz="1300" dirty="0"/>
        </a:p>
      </dgm:t>
    </dgm:pt>
    <dgm:pt modelId="{EBADC00E-B79C-4B3E-A166-1DECEB59A36A}" type="parTrans" cxnId="{833C4B80-F0BA-4081-BEFA-E48AB506EE19}">
      <dgm:prSet/>
      <dgm:spPr/>
      <dgm:t>
        <a:bodyPr/>
        <a:lstStyle/>
        <a:p>
          <a:endParaRPr lang="en-US"/>
        </a:p>
      </dgm:t>
    </dgm:pt>
    <dgm:pt modelId="{0E85DA84-63FB-4A9C-8283-CC3EA46EA664}" type="sibTrans" cxnId="{833C4B80-F0BA-4081-BEFA-E48AB506EE19}">
      <dgm:prSet/>
      <dgm:spPr/>
      <dgm:t>
        <a:bodyPr/>
        <a:lstStyle/>
        <a:p>
          <a:endParaRPr lang="en-US"/>
        </a:p>
      </dgm:t>
    </dgm:pt>
    <dgm:pt modelId="{17BA267B-D3E4-4501-953B-E7EE5A95BAAA}">
      <dgm:prSet custT="1"/>
      <dgm:spPr/>
      <dgm:t>
        <a:bodyPr/>
        <a:lstStyle/>
        <a:p>
          <a:r>
            <a:rPr lang="en-US" sz="1300" b="0" i="0"/>
            <a:t>Learning rate: 3e-4 with cosine scheduler and warmup</a:t>
          </a:r>
          <a:endParaRPr lang="en-US" sz="1300"/>
        </a:p>
      </dgm:t>
    </dgm:pt>
    <dgm:pt modelId="{6FE3E197-3D55-48AE-975F-4961DA6F1290}" type="parTrans" cxnId="{098A5965-4500-441A-8611-3752C0F8FF90}">
      <dgm:prSet/>
      <dgm:spPr/>
      <dgm:t>
        <a:bodyPr/>
        <a:lstStyle/>
        <a:p>
          <a:endParaRPr lang="en-US"/>
        </a:p>
      </dgm:t>
    </dgm:pt>
    <dgm:pt modelId="{39E5CB27-3597-46C1-8006-F061186E318D}" type="sibTrans" cxnId="{098A5965-4500-441A-8611-3752C0F8FF90}">
      <dgm:prSet/>
      <dgm:spPr/>
      <dgm:t>
        <a:bodyPr/>
        <a:lstStyle/>
        <a:p>
          <a:endParaRPr lang="en-US"/>
        </a:p>
      </dgm:t>
    </dgm:pt>
    <dgm:pt modelId="{E716FB97-94F0-40E5-81AB-718AD59BE02A}">
      <dgm:prSet custT="1"/>
      <dgm:spPr/>
      <dgm:t>
        <a:bodyPr/>
        <a:lstStyle/>
        <a:p>
          <a:r>
            <a:rPr lang="en-US" sz="1300" b="0" i="0"/>
            <a:t>Batch size: 8 per device</a:t>
          </a:r>
          <a:endParaRPr lang="en-US" sz="1300"/>
        </a:p>
      </dgm:t>
    </dgm:pt>
    <dgm:pt modelId="{A73CFD7A-4749-42B9-A437-CB3095EF374A}" type="parTrans" cxnId="{C73309D5-6FAB-449C-A33E-D1339DE43BF8}">
      <dgm:prSet/>
      <dgm:spPr/>
      <dgm:t>
        <a:bodyPr/>
        <a:lstStyle/>
        <a:p>
          <a:endParaRPr lang="en-US"/>
        </a:p>
      </dgm:t>
    </dgm:pt>
    <dgm:pt modelId="{75FA7F39-B043-458F-B1C4-9AE26AF5354A}" type="sibTrans" cxnId="{C73309D5-6FAB-449C-A33E-D1339DE43BF8}">
      <dgm:prSet/>
      <dgm:spPr/>
      <dgm:t>
        <a:bodyPr/>
        <a:lstStyle/>
        <a:p>
          <a:endParaRPr lang="en-US"/>
        </a:p>
      </dgm:t>
    </dgm:pt>
    <dgm:pt modelId="{4ACFAD7C-76E9-43DA-8CF6-61E8351D4477}">
      <dgm:prSet custT="1"/>
      <dgm:spPr/>
      <dgm:t>
        <a:bodyPr/>
        <a:lstStyle/>
        <a:p>
          <a:r>
            <a:rPr lang="en-US" sz="1300" b="0" i="0"/>
            <a:t>Maximum steps: 500 with evaluation every 20 steps</a:t>
          </a:r>
          <a:endParaRPr lang="en-US" sz="1300"/>
        </a:p>
      </dgm:t>
    </dgm:pt>
    <dgm:pt modelId="{C73AFDBE-F0CF-4D85-8AE7-CDF2E578A8AC}" type="parTrans" cxnId="{6AF13BC6-1DA7-4AE0-A3C9-274862407DFB}">
      <dgm:prSet/>
      <dgm:spPr/>
      <dgm:t>
        <a:bodyPr/>
        <a:lstStyle/>
        <a:p>
          <a:endParaRPr lang="en-US"/>
        </a:p>
      </dgm:t>
    </dgm:pt>
    <dgm:pt modelId="{337C4DDE-A650-4E0E-80B9-502CA4A38303}" type="sibTrans" cxnId="{6AF13BC6-1DA7-4AE0-A3C9-274862407DFB}">
      <dgm:prSet/>
      <dgm:spPr/>
      <dgm:t>
        <a:bodyPr/>
        <a:lstStyle/>
        <a:p>
          <a:endParaRPr lang="en-US"/>
        </a:p>
      </dgm:t>
    </dgm:pt>
    <dgm:pt modelId="{23BAD1FE-37A2-423C-9428-952BCBB8F781}">
      <dgm:prSet custT="1"/>
      <dgm:spPr/>
      <dgm:t>
        <a:bodyPr/>
        <a:lstStyle/>
        <a:p>
          <a:r>
            <a:rPr lang="en-US" sz="1300" b="0" i="0" dirty="0"/>
            <a:t>Warmup steps: 150 for training stability</a:t>
          </a:r>
          <a:endParaRPr lang="en-US" sz="1300" dirty="0"/>
        </a:p>
      </dgm:t>
    </dgm:pt>
    <dgm:pt modelId="{C2D6C2CE-9583-4DEB-9EA6-49FE1E989B3A}" type="parTrans" cxnId="{755AF199-5EB5-40A9-9BAD-09580729547D}">
      <dgm:prSet/>
      <dgm:spPr/>
      <dgm:t>
        <a:bodyPr/>
        <a:lstStyle/>
        <a:p>
          <a:endParaRPr lang="en-US"/>
        </a:p>
      </dgm:t>
    </dgm:pt>
    <dgm:pt modelId="{457CFC79-3C08-41CD-B4AB-624916B59B9C}" type="sibTrans" cxnId="{755AF199-5EB5-40A9-9BAD-09580729547D}">
      <dgm:prSet/>
      <dgm:spPr/>
      <dgm:t>
        <a:bodyPr/>
        <a:lstStyle/>
        <a:p>
          <a:endParaRPr lang="en-US"/>
        </a:p>
      </dgm:t>
    </dgm:pt>
    <dgm:pt modelId="{AEDFD74E-175E-44F9-AD33-9BD36B3BCF65}">
      <dgm:prSet custT="1"/>
      <dgm:spPr/>
      <dgm:t>
        <a:bodyPr/>
        <a:lstStyle/>
        <a:p>
          <a:r>
            <a:rPr lang="en-US" sz="1300" b="0" i="0"/>
            <a:t>Significantly reduces trainable parameters (only 0.1% of total parameters)</a:t>
          </a:r>
          <a:endParaRPr lang="en-US" sz="1300"/>
        </a:p>
      </dgm:t>
    </dgm:pt>
    <dgm:pt modelId="{8C6D76CC-7135-4B39-919E-BC8CCFEF7EE4}" type="sibTrans" cxnId="{70BACF58-7829-4CB0-B225-EB267DFC1F79}">
      <dgm:prSet/>
      <dgm:spPr/>
      <dgm:t>
        <a:bodyPr/>
        <a:lstStyle/>
        <a:p>
          <a:endParaRPr lang="en-US"/>
        </a:p>
      </dgm:t>
    </dgm:pt>
    <dgm:pt modelId="{ECB71B2E-2E8E-4F8C-AFDE-529174C9ABA0}" type="parTrans" cxnId="{70BACF58-7829-4CB0-B225-EB267DFC1F79}">
      <dgm:prSet/>
      <dgm:spPr/>
      <dgm:t>
        <a:bodyPr/>
        <a:lstStyle/>
        <a:p>
          <a:endParaRPr lang="en-US"/>
        </a:p>
      </dgm:t>
    </dgm:pt>
    <dgm:pt modelId="{35D725FF-46EB-4F0E-911F-450CC59104C0}">
      <dgm:prSet custT="1"/>
      <dgm:spPr/>
      <dgm:t>
        <a:bodyPr/>
        <a:lstStyle/>
        <a:p>
          <a:r>
            <a:rPr lang="en-US" sz="1300" b="0" i="0" dirty="0"/>
            <a:t>Maintains model quality while improving training efficiency</a:t>
          </a:r>
          <a:endParaRPr lang="en-US" sz="1300" dirty="0"/>
        </a:p>
      </dgm:t>
    </dgm:pt>
    <dgm:pt modelId="{8CA58368-37EB-409E-BFC1-BE42D29A5795}" type="sibTrans" cxnId="{40A413A0-5E0A-43BF-8CBD-897278EDCE2C}">
      <dgm:prSet/>
      <dgm:spPr/>
      <dgm:t>
        <a:bodyPr/>
        <a:lstStyle/>
        <a:p>
          <a:endParaRPr lang="en-US"/>
        </a:p>
      </dgm:t>
    </dgm:pt>
    <dgm:pt modelId="{5AB9BC79-F8D5-44E1-96C4-749934341F0C}" type="parTrans" cxnId="{40A413A0-5E0A-43BF-8CBD-897278EDCE2C}">
      <dgm:prSet/>
      <dgm:spPr/>
      <dgm:t>
        <a:bodyPr/>
        <a:lstStyle/>
        <a:p>
          <a:endParaRPr lang="en-US"/>
        </a:p>
      </dgm:t>
    </dgm:pt>
    <dgm:pt modelId="{D38E43D8-CB3F-4142-BD25-A7D232FDF0D1}">
      <dgm:prSet custT="1"/>
      <dgm:spPr/>
      <dgm:t>
        <a:bodyPr/>
        <a:lstStyle/>
        <a:p>
          <a:r>
            <a:rPr lang="en-US" sz="1300" b="0" i="0" dirty="0"/>
            <a:t>Configuration details:</a:t>
          </a:r>
          <a:endParaRPr lang="en-US" sz="1300" dirty="0"/>
        </a:p>
      </dgm:t>
    </dgm:pt>
    <dgm:pt modelId="{87A95E76-D33B-40E5-885C-2AD4A8F36966}" type="sibTrans" cxnId="{2117E542-4966-4BDA-A472-E12650EA665E}">
      <dgm:prSet/>
      <dgm:spPr/>
      <dgm:t>
        <a:bodyPr/>
        <a:lstStyle/>
        <a:p>
          <a:endParaRPr lang="en-US"/>
        </a:p>
      </dgm:t>
    </dgm:pt>
    <dgm:pt modelId="{968910D0-2C78-4C68-988F-E18ADA9035B1}" type="parTrans" cxnId="{2117E542-4966-4BDA-A472-E12650EA665E}">
      <dgm:prSet/>
      <dgm:spPr/>
      <dgm:t>
        <a:bodyPr/>
        <a:lstStyle/>
        <a:p>
          <a:endParaRPr lang="en-US"/>
        </a:p>
      </dgm:t>
    </dgm:pt>
    <dgm:pt modelId="{60336CE7-754B-4CA2-B14D-4BFAA0A06D5C}">
      <dgm:prSet custT="1"/>
      <dgm:spPr/>
      <dgm:t>
        <a:bodyPr/>
        <a:lstStyle/>
        <a:p>
          <a:r>
            <a:rPr lang="en-US" sz="1300" b="0" i="0"/>
            <a:t>Rank (r): 16 - Balance between capacity and efficiency</a:t>
          </a:r>
          <a:endParaRPr lang="en-US" sz="1300"/>
        </a:p>
      </dgm:t>
    </dgm:pt>
    <dgm:pt modelId="{FEAE0138-B89A-425A-B011-E69B432C5D51}" type="sibTrans" cxnId="{DC30CAB0-CC54-4974-BDD3-732A80F939CB}">
      <dgm:prSet/>
      <dgm:spPr/>
      <dgm:t>
        <a:bodyPr/>
        <a:lstStyle/>
        <a:p>
          <a:endParaRPr lang="en-US"/>
        </a:p>
      </dgm:t>
    </dgm:pt>
    <dgm:pt modelId="{77BD3311-EBB3-4003-8661-7F27BD46AC23}" type="parTrans" cxnId="{DC30CAB0-CC54-4974-BDD3-732A80F939CB}">
      <dgm:prSet/>
      <dgm:spPr/>
      <dgm:t>
        <a:bodyPr/>
        <a:lstStyle/>
        <a:p>
          <a:endParaRPr lang="en-US"/>
        </a:p>
      </dgm:t>
    </dgm:pt>
    <dgm:pt modelId="{1B7F81B3-38C3-442F-92FB-72EDAA0C1139}">
      <dgm:prSet custT="1"/>
      <dgm:spPr/>
      <dgm:t>
        <a:bodyPr/>
        <a:lstStyle/>
        <a:p>
          <a:r>
            <a:rPr lang="en-US" sz="1300" b="0" i="0"/>
            <a:t>Alpha: 32 - Scaling factor for stability during training</a:t>
          </a:r>
          <a:endParaRPr lang="en-US" sz="1300"/>
        </a:p>
      </dgm:t>
    </dgm:pt>
    <dgm:pt modelId="{6DE3CAAE-CE33-467E-8DAD-90C02F57F9D1}" type="sibTrans" cxnId="{4BC7A51A-1FB7-4404-AB61-F6C8D3B4BFF9}">
      <dgm:prSet/>
      <dgm:spPr/>
      <dgm:t>
        <a:bodyPr/>
        <a:lstStyle/>
        <a:p>
          <a:endParaRPr lang="en-US"/>
        </a:p>
      </dgm:t>
    </dgm:pt>
    <dgm:pt modelId="{946C6491-D622-439D-A72C-5958424496DE}" type="parTrans" cxnId="{4BC7A51A-1FB7-4404-AB61-F6C8D3B4BFF9}">
      <dgm:prSet/>
      <dgm:spPr/>
      <dgm:t>
        <a:bodyPr/>
        <a:lstStyle/>
        <a:p>
          <a:endParaRPr lang="en-US"/>
        </a:p>
      </dgm:t>
    </dgm:pt>
    <dgm:pt modelId="{4EB7E039-0860-4BCA-9072-AE49CA20A9E6}">
      <dgm:prSet custT="1"/>
      <dgm:spPr/>
      <dgm:t>
        <a:bodyPr/>
        <a:lstStyle/>
        <a:p>
          <a:r>
            <a:rPr lang="en-US" sz="1300" b="0" i="0"/>
            <a:t>Target modules: q_proj, k_proj, v_proj, o_proj, gate_proj, up_proj, down_proj</a:t>
          </a:r>
          <a:endParaRPr lang="en-US" sz="1300"/>
        </a:p>
      </dgm:t>
    </dgm:pt>
    <dgm:pt modelId="{9BA79BCF-8071-4393-9807-E42388FC29B4}" type="sibTrans" cxnId="{1ADCB523-E391-4D97-B2DB-5A2597398ED1}">
      <dgm:prSet/>
      <dgm:spPr/>
      <dgm:t>
        <a:bodyPr/>
        <a:lstStyle/>
        <a:p>
          <a:endParaRPr lang="en-US"/>
        </a:p>
      </dgm:t>
    </dgm:pt>
    <dgm:pt modelId="{E9C14E00-6870-4385-B2D5-868EDA4CF359}" type="parTrans" cxnId="{1ADCB523-E391-4D97-B2DB-5A2597398ED1}">
      <dgm:prSet/>
      <dgm:spPr/>
      <dgm:t>
        <a:bodyPr/>
        <a:lstStyle/>
        <a:p>
          <a:endParaRPr lang="en-US"/>
        </a:p>
      </dgm:t>
    </dgm:pt>
    <dgm:pt modelId="{A9D09DB2-73D7-43A4-B618-A8AA2A025EAB}">
      <dgm:prSet custT="1"/>
      <dgm:spPr/>
      <dgm:t>
        <a:bodyPr/>
        <a:lstStyle/>
        <a:p>
          <a:r>
            <a:rPr lang="en-US" sz="1300" b="0" i="0" dirty="0"/>
            <a:t>Dropout: 0.05 for regularization</a:t>
          </a:r>
          <a:endParaRPr lang="en-US" sz="1300" dirty="0"/>
        </a:p>
      </dgm:t>
    </dgm:pt>
    <dgm:pt modelId="{148C4C3C-7161-4A48-BAF6-588B7181E09B}" type="sibTrans" cxnId="{0BDE882C-FD19-4E5D-8FBF-17A8B5867A5B}">
      <dgm:prSet/>
      <dgm:spPr/>
      <dgm:t>
        <a:bodyPr/>
        <a:lstStyle/>
        <a:p>
          <a:endParaRPr lang="en-US"/>
        </a:p>
      </dgm:t>
    </dgm:pt>
    <dgm:pt modelId="{84873576-2681-4A9F-B77C-8E6326E961B3}" type="parTrans" cxnId="{0BDE882C-FD19-4E5D-8FBF-17A8B5867A5B}">
      <dgm:prSet/>
      <dgm:spPr/>
      <dgm:t>
        <a:bodyPr/>
        <a:lstStyle/>
        <a:p>
          <a:endParaRPr lang="en-US"/>
        </a:p>
      </dgm:t>
    </dgm:pt>
    <dgm:pt modelId="{C095628A-69E4-F347-97E0-5AFA2D05F545}" type="pres">
      <dgm:prSet presAssocID="{17600622-4733-46C0-9601-18D8921A9CE3}" presName="linear" presStyleCnt="0">
        <dgm:presLayoutVars>
          <dgm:animLvl val="lvl"/>
          <dgm:resizeHandles val="exact"/>
        </dgm:presLayoutVars>
      </dgm:prSet>
      <dgm:spPr/>
    </dgm:pt>
    <dgm:pt modelId="{17C38EE1-9031-F34F-A90D-DBFAAD53D532}" type="pres">
      <dgm:prSet presAssocID="{FB6A396E-7C45-4501-9A5E-6E79508A160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E6B6690-30D4-2444-8035-3BC9199DA367}" type="pres">
      <dgm:prSet presAssocID="{08074D44-068C-43B4-84D7-BED728767CAA}" presName="spacer" presStyleCnt="0"/>
      <dgm:spPr/>
    </dgm:pt>
    <dgm:pt modelId="{D285140F-58E2-534D-8E17-7B775E5EB641}" type="pres">
      <dgm:prSet presAssocID="{197C8CFA-C459-4D32-87C7-4904441CAB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DBA05D-D5E6-B942-9EC6-07359AB1DB8A}" type="pres">
      <dgm:prSet presAssocID="{197C8CFA-C459-4D32-87C7-4904441CABC1}" presName="childText" presStyleLbl="revTx" presStyleIdx="0" presStyleCnt="2">
        <dgm:presLayoutVars>
          <dgm:bulletEnabled val="1"/>
        </dgm:presLayoutVars>
      </dgm:prSet>
      <dgm:spPr/>
    </dgm:pt>
    <dgm:pt modelId="{A57C3B66-1ECE-1549-B268-A7985F367DAE}" type="pres">
      <dgm:prSet presAssocID="{A7255D71-560F-4317-A130-39610465834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74D0A57-7142-274A-8DC5-1EB2605332A2}" type="pres">
      <dgm:prSet presAssocID="{A7255D71-560F-4317-A130-39610465834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C724D02-279A-0941-A11F-077ACED54C3E}" type="presOf" srcId="{7A329FFB-BC21-4628-BC3A-26CA9C3209ED}" destId="{A74D0A57-7142-274A-8DC5-1EB2605332A2}" srcOrd="0" destOrd="2" presId="urn:microsoft.com/office/officeart/2005/8/layout/vList2"/>
    <dgm:cxn modelId="{A8125E0A-5F2C-4E28-A82C-3571D2B9BE0E}" srcId="{17600622-4733-46C0-9601-18D8921A9CE3}" destId="{FB6A396E-7C45-4501-9A5E-6E79508A160C}" srcOrd="0" destOrd="0" parTransId="{D61565B8-28F2-4BA0-A675-48559BF28DC6}" sibTransId="{08074D44-068C-43B4-84D7-BED728767CAA}"/>
    <dgm:cxn modelId="{97A83F0E-AF35-478D-8F94-935729646983}" srcId="{197C8CFA-C459-4D32-87C7-4904441CABC1}" destId="{76DE697B-6D6A-4303-A344-A1B15A335DA2}" srcOrd="0" destOrd="0" parTransId="{40E2F2D7-70A9-4E52-BD2D-AA2BBC58FFDE}" sibTransId="{18AA9D18-6C51-441B-A69C-319F65BEF5C9}"/>
    <dgm:cxn modelId="{4BC7A51A-1FB7-4404-AB61-F6C8D3B4BFF9}" srcId="{D38E43D8-CB3F-4142-BD25-A7D232FDF0D1}" destId="{1B7F81B3-38C3-442F-92FB-72EDAA0C1139}" srcOrd="1" destOrd="0" parTransId="{946C6491-D622-439D-A72C-5958424496DE}" sibTransId="{6DE3CAAE-CE33-467E-8DAD-90C02F57F9D1}"/>
    <dgm:cxn modelId="{47E08A1C-2012-40F6-B9E7-8607BC42C301}" srcId="{17600622-4733-46C0-9601-18D8921A9CE3}" destId="{A7255D71-560F-4317-A130-39610465834A}" srcOrd="2" destOrd="0" parTransId="{04B824F7-A2F3-415A-87C2-586B218D05B4}" sibTransId="{2DDD67A8-6943-4566-A91D-9344EDAAE6CA}"/>
    <dgm:cxn modelId="{D525111E-D1D5-9441-A831-7BAC4BC0009A}" type="presOf" srcId="{AEDFD74E-175E-44F9-AD33-9BD36B3BCF65}" destId="{18DBA05D-D5E6-B942-9EC6-07359AB1DB8A}" srcOrd="0" destOrd="1" presId="urn:microsoft.com/office/officeart/2005/8/layout/vList2"/>
    <dgm:cxn modelId="{27429A21-14DF-4123-BBC8-523B83BFC18B}" srcId="{A7255D71-560F-4317-A130-39610465834A}" destId="{679BF223-E7FF-4355-926F-969F23E13BBC}" srcOrd="3" destOrd="0" parTransId="{0BD7E549-46B9-49EF-AFF6-E299FB50400A}" sibTransId="{225E2A29-47C9-4E81-BCC1-BA8EC67BE416}"/>
    <dgm:cxn modelId="{1ADCB523-E391-4D97-B2DB-5A2597398ED1}" srcId="{D38E43D8-CB3F-4142-BD25-A7D232FDF0D1}" destId="{4EB7E039-0860-4BCA-9072-AE49CA20A9E6}" srcOrd="2" destOrd="0" parTransId="{E9C14E00-6870-4385-B2D5-868EDA4CF359}" sibTransId="{9BA79BCF-8071-4393-9807-E42388FC29B4}"/>
    <dgm:cxn modelId="{0BDE882C-FD19-4E5D-8FBF-17A8B5867A5B}" srcId="{D38E43D8-CB3F-4142-BD25-A7D232FDF0D1}" destId="{A9D09DB2-73D7-43A4-B618-A8AA2A025EAB}" srcOrd="3" destOrd="0" parTransId="{84873576-2681-4A9F-B77C-8E6326E961B3}" sibTransId="{148C4C3C-7161-4A48-BAF6-588B7181E09B}"/>
    <dgm:cxn modelId="{3CDA3A41-6ACC-2D41-AD9D-2D5C5B517966}" type="presOf" srcId="{96C69EC0-C00D-49B0-A1A8-12EB1459E033}" destId="{A74D0A57-7142-274A-8DC5-1EB2605332A2}" srcOrd="0" destOrd="1" presId="urn:microsoft.com/office/officeart/2005/8/layout/vList2"/>
    <dgm:cxn modelId="{2117E542-4966-4BDA-A472-E12650EA665E}" srcId="{197C8CFA-C459-4D32-87C7-4904441CABC1}" destId="{D38E43D8-CB3F-4142-BD25-A7D232FDF0D1}" srcOrd="3" destOrd="0" parTransId="{968910D0-2C78-4C68-988F-E18ADA9035B1}" sibTransId="{87A95E76-D33B-40E5-885C-2AD4A8F36966}"/>
    <dgm:cxn modelId="{C59FAA47-A351-8141-8EC6-C4E79D369B5E}" type="presOf" srcId="{FB6A396E-7C45-4501-9A5E-6E79508A160C}" destId="{17C38EE1-9031-F34F-A90D-DBFAAD53D532}" srcOrd="0" destOrd="0" presId="urn:microsoft.com/office/officeart/2005/8/layout/vList2"/>
    <dgm:cxn modelId="{343DD649-50D6-054B-B920-32AF9DF7B8E4}" type="presOf" srcId="{CC25F14A-F653-4B59-9FCF-7A6D9B156AD3}" destId="{A74D0A57-7142-274A-8DC5-1EB2605332A2}" srcOrd="0" destOrd="4" presId="urn:microsoft.com/office/officeart/2005/8/layout/vList2"/>
    <dgm:cxn modelId="{674E574F-82FB-5043-93DD-B5114A32B297}" type="presOf" srcId="{4EB7E039-0860-4BCA-9072-AE49CA20A9E6}" destId="{18DBA05D-D5E6-B942-9EC6-07359AB1DB8A}" srcOrd="0" destOrd="6" presId="urn:microsoft.com/office/officeart/2005/8/layout/vList2"/>
    <dgm:cxn modelId="{6E8C2D58-79E7-0041-978A-7AC2CB608BD5}" type="presOf" srcId="{E716FB97-94F0-40E5-81AB-718AD59BE02A}" destId="{A74D0A57-7142-274A-8DC5-1EB2605332A2}" srcOrd="0" destOrd="6" presId="urn:microsoft.com/office/officeart/2005/8/layout/vList2"/>
    <dgm:cxn modelId="{70BACF58-7829-4CB0-B225-EB267DFC1F79}" srcId="{197C8CFA-C459-4D32-87C7-4904441CABC1}" destId="{AEDFD74E-175E-44F9-AD33-9BD36B3BCF65}" srcOrd="1" destOrd="0" parTransId="{ECB71B2E-2E8E-4F8C-AFDE-529174C9ABA0}" sibTransId="{8C6D76CC-7135-4B39-919E-BC8CCFEF7EE4}"/>
    <dgm:cxn modelId="{8FC6535D-B298-7D49-9B5F-1B8038AFB9CA}" type="presOf" srcId="{AE931530-8BA7-4326-9F6D-775E80EACC07}" destId="{A74D0A57-7142-274A-8DC5-1EB2605332A2}" srcOrd="0" destOrd="0" presId="urn:microsoft.com/office/officeart/2005/8/layout/vList2"/>
    <dgm:cxn modelId="{098A5965-4500-441A-8611-3752C0F8FF90}" srcId="{CC25F14A-F653-4B59-9FCF-7A6D9B156AD3}" destId="{17BA267B-D3E4-4501-953B-E7EE5A95BAAA}" srcOrd="0" destOrd="0" parTransId="{6FE3E197-3D55-48AE-975F-4961DA6F1290}" sibTransId="{39E5CB27-3597-46C1-8006-F061186E318D}"/>
    <dgm:cxn modelId="{33C1BB65-313A-8948-A453-F87B6260E924}" type="presOf" srcId="{1B7F81B3-38C3-442F-92FB-72EDAA0C1139}" destId="{18DBA05D-D5E6-B942-9EC6-07359AB1DB8A}" srcOrd="0" destOrd="5" presId="urn:microsoft.com/office/officeart/2005/8/layout/vList2"/>
    <dgm:cxn modelId="{661C366C-6270-E74D-A0E2-37B2731FBF6F}" type="presOf" srcId="{679BF223-E7FF-4355-926F-969F23E13BBC}" destId="{A74D0A57-7142-274A-8DC5-1EB2605332A2}" srcOrd="0" destOrd="3" presId="urn:microsoft.com/office/officeart/2005/8/layout/vList2"/>
    <dgm:cxn modelId="{0DB3FE6D-ADF3-1E4D-91C9-5CB647B8B00F}" type="presOf" srcId="{35D725FF-46EB-4F0E-911F-450CC59104C0}" destId="{18DBA05D-D5E6-B942-9EC6-07359AB1DB8A}" srcOrd="0" destOrd="2" presId="urn:microsoft.com/office/officeart/2005/8/layout/vList2"/>
    <dgm:cxn modelId="{B8D5F97F-E8FC-744C-8D27-E6FEEE2C30FD}" type="presOf" srcId="{17600622-4733-46C0-9601-18D8921A9CE3}" destId="{C095628A-69E4-F347-97E0-5AFA2D05F545}" srcOrd="0" destOrd="0" presId="urn:microsoft.com/office/officeart/2005/8/layout/vList2"/>
    <dgm:cxn modelId="{833C4B80-F0BA-4081-BEFA-E48AB506EE19}" srcId="{A7255D71-560F-4317-A130-39610465834A}" destId="{CC25F14A-F653-4B59-9FCF-7A6D9B156AD3}" srcOrd="4" destOrd="0" parTransId="{EBADC00E-B79C-4B3E-A166-1DECEB59A36A}" sibTransId="{0E85DA84-63FB-4A9C-8283-CC3EA46EA664}"/>
    <dgm:cxn modelId="{30357881-9ADD-4D0C-BABC-DA821ADFCCAC}" srcId="{A7255D71-560F-4317-A130-39610465834A}" destId="{96C69EC0-C00D-49B0-A1A8-12EB1459E033}" srcOrd="1" destOrd="0" parTransId="{DD9E3EF2-C4A7-4874-AE3A-0455F0FBFAA6}" sibTransId="{5781FE0B-346F-4046-A832-F3AD1A4DEC36}"/>
    <dgm:cxn modelId="{9738F389-A3E3-A244-B179-D3BEB569EDE7}" type="presOf" srcId="{23BAD1FE-37A2-423C-9428-952BCBB8F781}" destId="{A74D0A57-7142-274A-8DC5-1EB2605332A2}" srcOrd="0" destOrd="8" presId="urn:microsoft.com/office/officeart/2005/8/layout/vList2"/>
    <dgm:cxn modelId="{C17C828B-8CD3-4CC5-A4AD-6724238950FD}" srcId="{A7255D71-560F-4317-A130-39610465834A}" destId="{7A329FFB-BC21-4628-BC3A-26CA9C3209ED}" srcOrd="2" destOrd="0" parTransId="{96589600-FA0A-4C1D-989A-249404D61121}" sibTransId="{9D2A2B91-40EB-429F-8624-FC228CC7484E}"/>
    <dgm:cxn modelId="{3F114790-944C-BB46-8D8A-7B0455D56B72}" type="presOf" srcId="{4ACFAD7C-76E9-43DA-8CF6-61E8351D4477}" destId="{A74D0A57-7142-274A-8DC5-1EB2605332A2}" srcOrd="0" destOrd="7" presId="urn:microsoft.com/office/officeart/2005/8/layout/vList2"/>
    <dgm:cxn modelId="{62177093-42D1-1C46-9066-EE297FF57A54}" type="presOf" srcId="{D38E43D8-CB3F-4142-BD25-A7D232FDF0D1}" destId="{18DBA05D-D5E6-B942-9EC6-07359AB1DB8A}" srcOrd="0" destOrd="3" presId="urn:microsoft.com/office/officeart/2005/8/layout/vList2"/>
    <dgm:cxn modelId="{75937F95-D9F5-D441-95D1-4895F88C395B}" type="presOf" srcId="{197C8CFA-C459-4D32-87C7-4904441CABC1}" destId="{D285140F-58E2-534D-8E17-7B775E5EB641}" srcOrd="0" destOrd="0" presId="urn:microsoft.com/office/officeart/2005/8/layout/vList2"/>
    <dgm:cxn modelId="{755AF199-5EB5-40A9-9BAD-09580729547D}" srcId="{CC25F14A-F653-4B59-9FCF-7A6D9B156AD3}" destId="{23BAD1FE-37A2-423C-9428-952BCBB8F781}" srcOrd="3" destOrd="0" parTransId="{C2D6C2CE-9583-4DEB-9EA6-49FE1E989B3A}" sibTransId="{457CFC79-3C08-41CD-B4AB-624916B59B9C}"/>
    <dgm:cxn modelId="{8C63749C-C589-4807-8359-6CB41E0238A8}" srcId="{17600622-4733-46C0-9601-18D8921A9CE3}" destId="{197C8CFA-C459-4D32-87C7-4904441CABC1}" srcOrd="1" destOrd="0" parTransId="{01ACEC5D-6AA5-484B-9B85-E035BF9BF1E2}" sibTransId="{B658E56F-D08B-413F-9CEA-10DD9AFD1B03}"/>
    <dgm:cxn modelId="{40A413A0-5E0A-43BF-8CBD-897278EDCE2C}" srcId="{197C8CFA-C459-4D32-87C7-4904441CABC1}" destId="{35D725FF-46EB-4F0E-911F-450CC59104C0}" srcOrd="2" destOrd="0" parTransId="{5AB9BC79-F8D5-44E1-96C4-749934341F0C}" sibTransId="{8CA58368-37EB-409E-BFC1-BE42D29A5795}"/>
    <dgm:cxn modelId="{EC4714AD-04F7-1242-96B9-5F236AEF381A}" type="presOf" srcId="{A9D09DB2-73D7-43A4-B618-A8AA2A025EAB}" destId="{18DBA05D-D5E6-B942-9EC6-07359AB1DB8A}" srcOrd="0" destOrd="7" presId="urn:microsoft.com/office/officeart/2005/8/layout/vList2"/>
    <dgm:cxn modelId="{DC30CAB0-CC54-4974-BDD3-732A80F939CB}" srcId="{D38E43D8-CB3F-4142-BD25-A7D232FDF0D1}" destId="{60336CE7-754B-4CA2-B14D-4BFAA0A06D5C}" srcOrd="0" destOrd="0" parTransId="{77BD3311-EBB3-4003-8661-7F27BD46AC23}" sibTransId="{FEAE0138-B89A-425A-B011-E69B432C5D51}"/>
    <dgm:cxn modelId="{DEE306BC-668C-F348-B38B-63CBB3BF1C70}" type="presOf" srcId="{60336CE7-754B-4CA2-B14D-4BFAA0A06D5C}" destId="{18DBA05D-D5E6-B942-9EC6-07359AB1DB8A}" srcOrd="0" destOrd="4" presId="urn:microsoft.com/office/officeart/2005/8/layout/vList2"/>
    <dgm:cxn modelId="{9D000DC1-FE7D-2144-99F4-4E068D4BD5C9}" type="presOf" srcId="{17BA267B-D3E4-4501-953B-E7EE5A95BAAA}" destId="{A74D0A57-7142-274A-8DC5-1EB2605332A2}" srcOrd="0" destOrd="5" presId="urn:microsoft.com/office/officeart/2005/8/layout/vList2"/>
    <dgm:cxn modelId="{C9F3D1C1-495A-9844-8428-7B3FE10B1282}" type="presOf" srcId="{76DE697B-6D6A-4303-A344-A1B15A335DA2}" destId="{18DBA05D-D5E6-B942-9EC6-07359AB1DB8A}" srcOrd="0" destOrd="0" presId="urn:microsoft.com/office/officeart/2005/8/layout/vList2"/>
    <dgm:cxn modelId="{6AF13BC6-1DA7-4AE0-A3C9-274862407DFB}" srcId="{CC25F14A-F653-4B59-9FCF-7A6D9B156AD3}" destId="{4ACFAD7C-76E9-43DA-8CF6-61E8351D4477}" srcOrd="2" destOrd="0" parTransId="{C73AFDBE-F0CF-4D85-8AE7-CDF2E578A8AC}" sibTransId="{337C4DDE-A650-4E0E-80B9-502CA4A38303}"/>
    <dgm:cxn modelId="{C73309D5-6FAB-449C-A33E-D1339DE43BF8}" srcId="{CC25F14A-F653-4B59-9FCF-7A6D9B156AD3}" destId="{E716FB97-94F0-40E5-81AB-718AD59BE02A}" srcOrd="1" destOrd="0" parTransId="{A73CFD7A-4749-42B9-A437-CB3095EF374A}" sibTransId="{75FA7F39-B043-458F-B1C4-9AE26AF5354A}"/>
    <dgm:cxn modelId="{6C3262EB-0736-4228-BD89-5885328A9649}" srcId="{A7255D71-560F-4317-A130-39610465834A}" destId="{AE931530-8BA7-4326-9F6D-775E80EACC07}" srcOrd="0" destOrd="0" parTransId="{ADD60103-2365-4F13-B40A-B5097FE14FF4}" sibTransId="{E8213043-B978-45F2-A839-F2E0A72637EF}"/>
    <dgm:cxn modelId="{759437FD-625C-144F-AC1D-280E8889860B}" type="presOf" srcId="{A7255D71-560F-4317-A130-39610465834A}" destId="{A57C3B66-1ECE-1549-B268-A7985F367DAE}" srcOrd="0" destOrd="0" presId="urn:microsoft.com/office/officeart/2005/8/layout/vList2"/>
    <dgm:cxn modelId="{63CD6095-410B-7547-946C-C533711E00E4}" type="presParOf" srcId="{C095628A-69E4-F347-97E0-5AFA2D05F545}" destId="{17C38EE1-9031-F34F-A90D-DBFAAD53D532}" srcOrd="0" destOrd="0" presId="urn:microsoft.com/office/officeart/2005/8/layout/vList2"/>
    <dgm:cxn modelId="{28DF4599-E28E-794D-B0DC-AC8011EE8EFA}" type="presParOf" srcId="{C095628A-69E4-F347-97E0-5AFA2D05F545}" destId="{3E6B6690-30D4-2444-8035-3BC9199DA367}" srcOrd="1" destOrd="0" presId="urn:microsoft.com/office/officeart/2005/8/layout/vList2"/>
    <dgm:cxn modelId="{9C460024-8F55-994E-8806-D835B9A2DBE4}" type="presParOf" srcId="{C095628A-69E4-F347-97E0-5AFA2D05F545}" destId="{D285140F-58E2-534D-8E17-7B775E5EB641}" srcOrd="2" destOrd="0" presId="urn:microsoft.com/office/officeart/2005/8/layout/vList2"/>
    <dgm:cxn modelId="{27776FD2-6C31-D44B-8799-79D51BB5E21C}" type="presParOf" srcId="{C095628A-69E4-F347-97E0-5AFA2D05F545}" destId="{18DBA05D-D5E6-B942-9EC6-07359AB1DB8A}" srcOrd="3" destOrd="0" presId="urn:microsoft.com/office/officeart/2005/8/layout/vList2"/>
    <dgm:cxn modelId="{36CD332C-6EA3-ED4A-A98D-30E13447BEC7}" type="presParOf" srcId="{C095628A-69E4-F347-97E0-5AFA2D05F545}" destId="{A57C3B66-1ECE-1549-B268-A7985F367DAE}" srcOrd="4" destOrd="0" presId="urn:microsoft.com/office/officeart/2005/8/layout/vList2"/>
    <dgm:cxn modelId="{A315D073-F6B2-B843-A1FF-72A2286EC5D8}" type="presParOf" srcId="{C095628A-69E4-F347-97E0-5AFA2D05F545}" destId="{A74D0A57-7142-274A-8DC5-1EB2605332A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95BC7-70D8-1845-939D-A6D002EE150F}">
      <dsp:nvSpPr>
        <dsp:cNvPr id="0" name=""/>
        <dsp:cNvSpPr/>
      </dsp:nvSpPr>
      <dsp:spPr>
        <a:xfrm>
          <a:off x="0" y="163421"/>
          <a:ext cx="5104365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We selected the Mistral-7B model as our foundation for several compelling reasons:</a:t>
          </a:r>
          <a:endParaRPr lang="en-US" sz="1400" kern="1200" dirty="0"/>
        </a:p>
      </dsp:txBody>
      <dsp:txXfrm>
        <a:off x="26387" y="189808"/>
        <a:ext cx="5051591" cy="487766"/>
      </dsp:txXfrm>
    </dsp:sp>
    <dsp:sp modelId="{0E9F84AF-6607-4E4F-8BA0-255BFD25FE13}">
      <dsp:nvSpPr>
        <dsp:cNvPr id="0" name=""/>
        <dsp:cNvSpPr/>
      </dsp:nvSpPr>
      <dsp:spPr>
        <a:xfrm>
          <a:off x="0" y="744281"/>
          <a:ext cx="5104365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Technical Architecture</a:t>
          </a:r>
          <a:r>
            <a:rPr lang="en-US" sz="1400" b="0" i="0" kern="1200"/>
            <a:t>:</a:t>
          </a:r>
          <a:endParaRPr lang="en-US" sz="1400" kern="1200"/>
        </a:p>
      </dsp:txBody>
      <dsp:txXfrm>
        <a:off x="26387" y="770668"/>
        <a:ext cx="5051591" cy="487766"/>
      </dsp:txXfrm>
    </dsp:sp>
    <dsp:sp modelId="{88859843-0734-5347-8AB1-B8B734249826}">
      <dsp:nvSpPr>
        <dsp:cNvPr id="0" name=""/>
        <dsp:cNvSpPr/>
      </dsp:nvSpPr>
      <dsp:spPr>
        <a:xfrm>
          <a:off x="0" y="1284821"/>
          <a:ext cx="5104365" cy="89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064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7 billion parameter transformer-based language model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Decoder-only architecture with optimized attention mechanisms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 dirty="0"/>
            <a:t>Trained on diverse text data including programming and technical content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Sliding Window Attention for efficient context handling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Grouped-Query Attention (GQA) for improved inference speed</a:t>
          </a:r>
          <a:endParaRPr lang="en-US" sz="1100" kern="1200"/>
        </a:p>
      </dsp:txBody>
      <dsp:txXfrm>
        <a:off x="0" y="1284821"/>
        <a:ext cx="5104365" cy="898380"/>
      </dsp:txXfrm>
    </dsp:sp>
    <dsp:sp modelId="{C5EBD33A-DC8D-134D-9768-E60CB5099F4C}">
      <dsp:nvSpPr>
        <dsp:cNvPr id="0" name=""/>
        <dsp:cNvSpPr/>
      </dsp:nvSpPr>
      <dsp:spPr>
        <a:xfrm>
          <a:off x="0" y="2183201"/>
          <a:ext cx="5104365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Performance Capabilities</a:t>
          </a:r>
          <a:r>
            <a:rPr lang="en-US" sz="1400" b="0" i="0" kern="1200"/>
            <a:t>:</a:t>
          </a:r>
          <a:endParaRPr lang="en-US" sz="1400" kern="1200"/>
        </a:p>
      </dsp:txBody>
      <dsp:txXfrm>
        <a:off x="26387" y="2209588"/>
        <a:ext cx="5051591" cy="487766"/>
      </dsp:txXfrm>
    </dsp:sp>
    <dsp:sp modelId="{AC569E80-A1F2-C149-BBA8-90E3CFE2AACF}">
      <dsp:nvSpPr>
        <dsp:cNvPr id="0" name=""/>
        <dsp:cNvSpPr/>
      </dsp:nvSpPr>
      <dsp:spPr>
        <a:xfrm>
          <a:off x="0" y="2723741"/>
          <a:ext cx="5104365" cy="89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064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State-of-the-art performance comparable to much larger models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Outperforms Llama 2 13B on most benchmarks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 dirty="0"/>
            <a:t>Strong code understanding and generation abilities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Excellent few-shot learning capabilities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Strong reasoning performance on complex tasks</a:t>
          </a:r>
          <a:endParaRPr lang="en-US" sz="1100" kern="1200"/>
        </a:p>
      </dsp:txBody>
      <dsp:txXfrm>
        <a:off x="0" y="2723741"/>
        <a:ext cx="5104365" cy="898380"/>
      </dsp:txXfrm>
    </dsp:sp>
    <dsp:sp modelId="{41680A4C-F1CD-C545-91C7-75515ADCF94F}">
      <dsp:nvSpPr>
        <dsp:cNvPr id="0" name=""/>
        <dsp:cNvSpPr/>
      </dsp:nvSpPr>
      <dsp:spPr>
        <a:xfrm>
          <a:off x="0" y="3622121"/>
          <a:ext cx="5104365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Implementation Advantages</a:t>
          </a:r>
          <a:r>
            <a:rPr lang="en-US" sz="1400" b="0" i="0" kern="1200"/>
            <a:t>:</a:t>
          </a:r>
          <a:endParaRPr lang="en-US" sz="1400" kern="1200"/>
        </a:p>
      </dsp:txBody>
      <dsp:txXfrm>
        <a:off x="26387" y="3648508"/>
        <a:ext cx="5051591" cy="487766"/>
      </dsp:txXfrm>
    </dsp:sp>
    <dsp:sp modelId="{3EE2ABA5-0398-0A41-B07F-E8DD657AA897}">
      <dsp:nvSpPr>
        <dsp:cNvPr id="0" name=""/>
        <dsp:cNvSpPr/>
      </dsp:nvSpPr>
      <dsp:spPr>
        <a:xfrm>
          <a:off x="0" y="4162661"/>
          <a:ext cx="5104365" cy="898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064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Manageable deployment footprint compared to larger models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Efficient inference speed with optimized attention mechanisms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Excellent starting point for domain-specific fine-tuning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Open weights allowing for full customization (Apache 2.0 license)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100" b="0" i="0" kern="1200"/>
            <a:t>Active community development and integration support</a:t>
          </a:r>
          <a:endParaRPr lang="en-US" sz="1100" kern="1200"/>
        </a:p>
      </dsp:txBody>
      <dsp:txXfrm>
        <a:off x="0" y="4162661"/>
        <a:ext cx="5104365" cy="898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B6D35-DCA2-9D43-9EBC-41B7104A22E7}">
      <dsp:nvSpPr>
        <dsp:cNvPr id="0" name=""/>
        <dsp:cNvSpPr/>
      </dsp:nvSpPr>
      <dsp:spPr>
        <a:xfrm>
          <a:off x="0" y="4054"/>
          <a:ext cx="11416519" cy="353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We utilized the sql-create-context dataset from Hugging Face, which was specifically designed for text-to-SQL tasks:</a:t>
          </a:r>
          <a:endParaRPr lang="en-US" sz="1600" kern="1200" dirty="0"/>
        </a:p>
      </dsp:txBody>
      <dsp:txXfrm>
        <a:off x="17278" y="21332"/>
        <a:ext cx="11381963" cy="319380"/>
      </dsp:txXfrm>
    </dsp:sp>
    <dsp:sp modelId="{892D9247-B24E-3A45-B469-EB327CC642A7}">
      <dsp:nvSpPr>
        <dsp:cNvPr id="0" name=""/>
        <dsp:cNvSpPr/>
      </dsp:nvSpPr>
      <dsp:spPr>
        <a:xfrm>
          <a:off x="0" y="371491"/>
          <a:ext cx="11416519" cy="353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Dataset Composition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17278" y="388769"/>
        <a:ext cx="11381963" cy="319380"/>
      </dsp:txXfrm>
    </dsp:sp>
    <dsp:sp modelId="{C1282677-06E1-2840-B557-CB360D01D9CF}">
      <dsp:nvSpPr>
        <dsp:cNvPr id="0" name=""/>
        <dsp:cNvSpPr/>
      </dsp:nvSpPr>
      <dsp:spPr>
        <a:xfrm>
          <a:off x="0" y="725427"/>
          <a:ext cx="11416519" cy="9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7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78,577 examples of natural language questions paired with SQL queries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Diverse schema contexts representing various database domains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Wide range of SQL complexity from simple selections to complex joins and aggregations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Coverage of various SQL operations (SELECT, WHERE, JOIN, GROUP BY, etc.)</a:t>
          </a:r>
          <a:endParaRPr lang="en-US" sz="1600" kern="1200" dirty="0"/>
        </a:p>
      </dsp:txBody>
      <dsp:txXfrm>
        <a:off x="0" y="725427"/>
        <a:ext cx="11416519" cy="970374"/>
      </dsp:txXfrm>
    </dsp:sp>
    <dsp:sp modelId="{CE6D3EAB-ED37-2B43-9713-C780800BBF1A}">
      <dsp:nvSpPr>
        <dsp:cNvPr id="0" name=""/>
        <dsp:cNvSpPr/>
      </dsp:nvSpPr>
      <dsp:spPr>
        <a:xfrm>
          <a:off x="0" y="1695802"/>
          <a:ext cx="11416519" cy="353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 Structure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17278" y="1713080"/>
        <a:ext cx="11381963" cy="319380"/>
      </dsp:txXfrm>
    </dsp:sp>
    <dsp:sp modelId="{D0754EBC-24F4-0F40-8A41-3498F422E2F4}">
      <dsp:nvSpPr>
        <dsp:cNvPr id="0" name=""/>
        <dsp:cNvSpPr/>
      </dsp:nvSpPr>
      <dsp:spPr>
        <a:xfrm>
          <a:off x="0" y="2049738"/>
          <a:ext cx="11416519" cy="9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7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Each example contains: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Natural language question (e.g., "What's the average salary of employees in the IT department?")</a:t>
          </a:r>
          <a:endParaRPr lang="en-US" sz="1600" kern="120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Database context (CREATE TABLE statements defining schema)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Correct SQL query answer</a:t>
          </a:r>
          <a:endParaRPr lang="en-US" sz="1600" kern="1200" dirty="0"/>
        </a:p>
      </dsp:txBody>
      <dsp:txXfrm>
        <a:off x="0" y="2049738"/>
        <a:ext cx="11416519" cy="970374"/>
      </dsp:txXfrm>
    </dsp:sp>
    <dsp:sp modelId="{3E05C10D-544D-DD42-972E-1E62AE0484AC}">
      <dsp:nvSpPr>
        <dsp:cNvPr id="0" name=""/>
        <dsp:cNvSpPr/>
      </dsp:nvSpPr>
      <dsp:spPr>
        <a:xfrm>
          <a:off x="0" y="3020113"/>
          <a:ext cx="11416519" cy="353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Custom template formatting for consistent model instruction</a:t>
          </a:r>
          <a:endParaRPr lang="en-US" sz="1600" kern="1200"/>
        </a:p>
      </dsp:txBody>
      <dsp:txXfrm>
        <a:off x="17278" y="3037391"/>
        <a:ext cx="11381963" cy="319380"/>
      </dsp:txXfrm>
    </dsp:sp>
    <dsp:sp modelId="{BBDB06CD-315B-F443-8151-6B55F85FB13C}">
      <dsp:nvSpPr>
        <dsp:cNvPr id="0" name=""/>
        <dsp:cNvSpPr/>
      </dsp:nvSpPr>
      <dsp:spPr>
        <a:xfrm>
          <a:off x="0" y="3374049"/>
          <a:ext cx="11416519" cy="892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7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Input format: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You are a powerful text-to-SQL model. Your job is to answer questions about a database. You are given a question and context regarding one or more tables. You must output the SQL query that answers the question. ### Input: ```{question}``` ### Context: ```{context}``` ### Response: ```{answer};```</a:t>
          </a:r>
          <a:endParaRPr lang="en-US" sz="1600" kern="1200" dirty="0"/>
        </a:p>
      </dsp:txBody>
      <dsp:txXfrm>
        <a:off x="0" y="3374049"/>
        <a:ext cx="11416519" cy="892744"/>
      </dsp:txXfrm>
    </dsp:sp>
    <dsp:sp modelId="{076309FB-4F02-984D-A562-A21A03567DCA}">
      <dsp:nvSpPr>
        <dsp:cNvPr id="0" name=""/>
        <dsp:cNvSpPr/>
      </dsp:nvSpPr>
      <dsp:spPr>
        <a:xfrm>
          <a:off x="0" y="4266794"/>
          <a:ext cx="11416519" cy="3539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Dataset Splitting</a:t>
          </a:r>
          <a:r>
            <a:rPr lang="en-US" sz="1600" b="0" i="0" kern="1200"/>
            <a:t>:</a:t>
          </a:r>
          <a:endParaRPr lang="en-US" sz="1600" kern="1200"/>
        </a:p>
      </dsp:txBody>
      <dsp:txXfrm>
        <a:off x="17278" y="4284072"/>
        <a:ext cx="11381963" cy="319380"/>
      </dsp:txXfrm>
    </dsp:sp>
    <dsp:sp modelId="{58014ADA-BC4B-BF4D-82BA-9D37CA3EF836}">
      <dsp:nvSpPr>
        <dsp:cNvPr id="0" name=""/>
        <dsp:cNvSpPr/>
      </dsp:nvSpPr>
      <dsp:spPr>
        <a:xfrm>
          <a:off x="0" y="4620730"/>
          <a:ext cx="11416519" cy="970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474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Training set: 78,477 examples for model training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Validation set: 100 examples for evaluation during training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Test set: 100 examples for final performance assessment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Stratified splitting to ensure representation of different query types</a:t>
          </a:r>
          <a:endParaRPr lang="en-US" sz="1600" kern="1200" dirty="0"/>
        </a:p>
      </dsp:txBody>
      <dsp:txXfrm>
        <a:off x="0" y="4620730"/>
        <a:ext cx="11416519" cy="970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38EE1-9031-F34F-A90D-DBFAAD53D532}">
      <dsp:nvSpPr>
        <dsp:cNvPr id="0" name=""/>
        <dsp:cNvSpPr/>
      </dsp:nvSpPr>
      <dsp:spPr>
        <a:xfrm>
          <a:off x="0" y="88861"/>
          <a:ext cx="6144767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Our fine-tuning approach focused on Parameter-Efficient Fine-Tuning (PEFT) to maximize performance while minimizing computational resources:</a:t>
          </a:r>
          <a:endParaRPr lang="en-US" sz="1400" kern="1200" dirty="0"/>
        </a:p>
      </dsp:txBody>
      <dsp:txXfrm>
        <a:off x="26387" y="115248"/>
        <a:ext cx="6091993" cy="487766"/>
      </dsp:txXfrm>
    </dsp:sp>
    <dsp:sp modelId="{D285140F-58E2-534D-8E17-7B775E5EB641}">
      <dsp:nvSpPr>
        <dsp:cNvPr id="0" name=""/>
        <dsp:cNvSpPr/>
      </dsp:nvSpPr>
      <dsp:spPr>
        <a:xfrm>
          <a:off x="0" y="669721"/>
          <a:ext cx="6144767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Low-Rank Adaptation (</a:t>
          </a:r>
          <a:r>
            <a:rPr lang="en-US" sz="1400" b="1" i="0" kern="1200" dirty="0" err="1"/>
            <a:t>LoRA</a:t>
          </a:r>
          <a:r>
            <a:rPr lang="en-US" sz="1400" b="1" i="0" kern="1200" dirty="0"/>
            <a:t>)</a:t>
          </a:r>
          <a:r>
            <a:rPr lang="en-US" sz="1400" b="0" i="0" kern="1200" dirty="0"/>
            <a:t>:</a:t>
          </a:r>
          <a:endParaRPr lang="en-US" sz="1400" kern="1200" dirty="0"/>
        </a:p>
      </dsp:txBody>
      <dsp:txXfrm>
        <a:off x="26387" y="696108"/>
        <a:ext cx="6091993" cy="487766"/>
      </dsp:txXfrm>
    </dsp:sp>
    <dsp:sp modelId="{18DBA05D-D5E6-B942-9EC6-07359AB1DB8A}">
      <dsp:nvSpPr>
        <dsp:cNvPr id="0" name=""/>
        <dsp:cNvSpPr/>
      </dsp:nvSpPr>
      <dsp:spPr>
        <a:xfrm>
          <a:off x="0" y="1210261"/>
          <a:ext cx="6144767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Adds trainable rank decomposition matrices to existing weights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Significantly reduces trainable parameters (only 0.1% of total parameters)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Maintains model quality while improving training efficiency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Configuration details: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Rank (r): 16 - Balance between capacity and efficiency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Alpha: 32 - Scaling factor for stability during training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Target modules: q_proj, k_proj, v_proj, o_proj, gate_proj, up_proj, down_proj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Dropout: 0.05 for regularization</a:t>
          </a:r>
          <a:endParaRPr lang="en-US" sz="1300" kern="1200" dirty="0"/>
        </a:p>
      </dsp:txBody>
      <dsp:txXfrm>
        <a:off x="0" y="1210261"/>
        <a:ext cx="6144767" cy="1680840"/>
      </dsp:txXfrm>
    </dsp:sp>
    <dsp:sp modelId="{A57C3B66-1ECE-1549-B268-A7985F367DAE}">
      <dsp:nvSpPr>
        <dsp:cNvPr id="0" name=""/>
        <dsp:cNvSpPr/>
      </dsp:nvSpPr>
      <dsp:spPr>
        <a:xfrm>
          <a:off x="0" y="2891101"/>
          <a:ext cx="6144767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Training Process</a:t>
          </a:r>
          <a:r>
            <a:rPr lang="en-US" sz="1400" b="0" i="0" kern="1200"/>
            <a:t>:</a:t>
          </a:r>
          <a:endParaRPr lang="en-US" sz="1400" kern="1200"/>
        </a:p>
      </dsp:txBody>
      <dsp:txXfrm>
        <a:off x="26387" y="2917488"/>
        <a:ext cx="6091993" cy="487766"/>
      </dsp:txXfrm>
    </dsp:sp>
    <dsp:sp modelId="{A74D0A57-7142-274A-8DC5-1EB2605332A2}">
      <dsp:nvSpPr>
        <dsp:cNvPr id="0" name=""/>
        <dsp:cNvSpPr/>
      </dsp:nvSpPr>
      <dsp:spPr>
        <a:xfrm>
          <a:off x="0" y="3431641"/>
          <a:ext cx="6144767" cy="191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96" tIns="16510" rIns="92456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Supervised Fine-Tuning (SFT) with carefully formatted examples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BF16 precision for memory efficiency and numerical stability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Early stopping with patience of 5 steps to prevent overfitting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Gradient accumulation (4 steps) to simulate larger batch sizes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Training settings: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Learning rate: 3e-4 with cosine scheduler and warmup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Batch size: 8 per device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Maximum steps: 500 with evaluation every 20 steps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Warmup steps: 150 for training stability</a:t>
          </a:r>
          <a:endParaRPr lang="en-US" sz="1300" kern="1200" dirty="0"/>
        </a:p>
      </dsp:txBody>
      <dsp:txXfrm>
        <a:off x="0" y="3431641"/>
        <a:ext cx="6144767" cy="1912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7:28.7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203 44 24575,'0'6'0,"0"0"0,0-1 0,0 1 0,0 0 0,0-1 0,0 0 0,0-1 0,0 0 0,0 0 0,0-1 0,0 0 0,0 0 0,0 1 0,0-1 0,0 1 0,0 1 0,0 0 0,0 0 0,0 0 0,0-1 0,0 0 0,0 0 0,0-1 0,0 1 0,0-1 0,0 0 0,0 1 0,0-1 0,0 1 0,0 0 0,0-1 0,0 1 0,0 0 0,0 0 0,0-1 0,0 1 0,0-1 0,0 0 0,0 1 0,0-1 0,0 1 0,0 0 0,0 0 0,0-1 0,-1 1 0,-1-1 0,0-1 0,0-2 0,1-1 0,1-3 0,0 1 0,0-1 0,0 0 0,0 1 0,0-1 0,0 1 0,0 0 0,0-1 0,0 0 0,0 1 0,0-1 0,0 0 0,0 0 0,0 0 0,0 0 0,0 0 0,0-1 0,0-1 0,0 0 0,0 2 0,0 0 0,0 1 0,0-1 0,-1 0 0,0 0 0,0 0 0,0 1 0,0 0 0,-1 1 0,0 1 0,0-1 0,1 0 0,-1 0 0,0 0 0,0 1 0,0-1 0,0-1 0,0 0 0,1 0 0,-1-1 0,0 1 0,0-1 0,-1 1 0,-1 1 0,0 1 0,1 1 0,-1 0 0,2-1 0,-1 0 0,1 0 0,-1 1 0,-1-1 0,0 1 0,1 0 0,-1 0 0,1 0 0,-1 0 0,1 0 0,-1 0 0,1 1 0,0 0 0,1 2 0,1 0 0,0 0 0,0 1 0,0 0 0,0-1 0,0 0 0,0-1 0,0 1 0,1 1 0,0-1 0,0 1 0,0-1 0,0 0 0,0 1 0,0 0 0,0-1 0,0 1 0,0 0 0,0-1 0,0 0 0,0 1 0,0-1 0,0 1 0,1-1 0,0-1 0,2 0 0,-1 0 0,1-1 0,-1 0 0,0 1 0,1-1 0,0 0 0,-1 0 0,1 0 0,-1 1 0,1 0 0,1-1 0,-1 0 0,1-1 0,-1 0 0,0 0 0,1 0 0,-2 1 0,0 0 0,-1 2 0,-1 0 0,0 1 0,-1-1 0,0 0 0,-2-1 0,0 0 0,-1-1 0,0 0 0,1-1 0,-1 0 0,1 0 0,-1 0 0,1 0 0,-1 0 0,1 0 0,0-1 0,-1 0 0,1 0 0,1-1 0,-1 1 0,1-1 0,-1 1 0,1-1 0,-1 0 0,0 1 0,1-1 0,0 0 0,1-1 0,-1 1 0,1 0 0,0-1 0,0 1 0,0-1 0,0 1 0,-1 0 0,1-2 0,0 0 0,-1 1 0,1-1 0,0 0 0,0 0 0,1 0 0,0 1 0,0-1 0,0 1 0,0-1 0,0 1 0,0-1 0,0 1 0,0-1 0,0 1 0,0-1 0,0 1 0,0-1 0,0 1 0,0-1 0,0 0 0,0 1 0,0-1 0,1 2 0,0-1 0,1 1 0,-1 0 0,1 0 0,1 0 0,-1 0 0,1 0 0,-1 1 0,1 0 0,-1-1 0,1 0 0,-1 0 0,1 1 0,-1 0 0,2 1 0,-1 0 0,1 0 0,-1 0 0,0 0 0,1 0 0,-1 0 0,0 0 0,1 0 0,-1 0 0,0 0 0,1 0 0,-1 0 0,0 0 0,1 0 0,-1 0 0,0 0 0,1 0 0,-2 1 0,0 1 0,-1 0 0,-1 2 0,-1 0 0,0 0 0,0 0 0,0 1 0,1-1 0,-1 0 0,0 0 0,0 0 0,0 1 0,0 0 0,0 1 0,0-1 0,0 1 0,1-2 0,0 0 0,0-1 0,0 1 0,0-1 0,-1 0 0,0 1 0,0 0 0,1 0 0,-1-1 0,1 1 0,0-1 0,0 1 0,0-1 0,0 1 0,0-1 0,0 0 0,1 0 0,0-2 0,1-2 0,0-2 0,0 0 0,-1 0 0,1 0 0,-1 1 0,0-1 0,0 0 0,-1-1 0,0 0 0,0 1 0,0-1 0,1 2 0,0-1 0,0 1 0,1 2 0,-1 0 0,0 3 0,-1 1 0,0 0 0,0 1 0,0-1 0,0 0 0,0-2 0,0-2 0,0 1 0,0-1 0,0 4 0,0-1 0,0 0 0,0 1 0,0-1 0,0 1 0,0-1 0,0 0 0,0 1 0,0 0 0,0-1 0,0 1 0,0-1 0,0 0 0,0 1 0,0-2 0,0-2 0,0-2 0,0-3 0,0 1 0,0-1 0,0 1 0,0 1 0,0-1 0,0 0 0,0 1 0,0-1 0,0 1 0,0 0 0,0-1 0,0 0 0,0 0 0,0 0 0,0 0 0,0 1 0,0-1 0,0 0 0,0 0 0,0 0 0,0 1 0,0-1 0,0 1 0,0-1 0,0 1 0,0-1 0,0 0 0,0 1 0,0-1 0,0 1 0,0 0 0,0-1 0,0 1 0,0-1 0,0 0 0,0 0 0,0 1 0,0 0 0,0-1 0,0 1 0,0-1 0,0 1 0,0-1 0,0 0 0,0 1 0,0 0 0,0-1 0,0 1 0,-1 0 0,0 0 0,0 1 0,1 0 0,2 0 0,0 1 0,2 1 0,0 1 0,1 1 0,0 1 0,0 0 0,-2 1 0,0 0 0,-1-1 0,-1 1 0,0-1 0,-2-1 0,-1 0 0,0-3 0,-2-1 0,-1-1 0,0-1 0,0 0 0,1 1 0,1 1 0,-1-1 0,0 0 0,1 1 0,0 0 0,1 1 0,-1-1 0,0 1 0,1-1 0,0-1 0,1 1 0,-1 0 0,1-1 0,0 2 0,-2 0 0,0 0 0,1 0 0,-1 0 0,0 0 0,-1 0 0,-1 1 0,-1 0 0,-2 0 0,-3-1 0,-2 0 0,-1-1 0,-1 0 0,1 1 0,0-1 0,6 1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8:49.7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153 144 24575,'0'7'0,"0"0"0,0 4 0,0 0 0,0 4 0,0 0 0,0-1 0,0 3 0,0 0 0,0 1 0,0-1 0,0 0 0,0-1 0,0 1 0,0-3 0,0-1 0,0-3 0,0-3 0,0-2 0,0-1 0,1-1 0,1-1 0,1-1 0,1-2 0,-1-4 0,0-5 0,1-4 0,-1-3 0,1-1 0,0-2 0,-1 0 0,0 1 0,-1-1 0,0 3 0,-1 1 0,0 2 0,-1 1 0,0 1 0,0-1 0,0 1 0,0 1 0,0 2 0,0 1 0,0 2 0,0 0 0,0 1 0,0 1 0,0-1 0,0 1 0,0-1 0,0 2 0,0-1 0,0 0 0,0 0 0,0-1 0,0 1 0,0 0 0,0-1 0,1 2 0,1 0 0,0 3 0,0 3 0,-1 2 0,-1 2 0,0 3 0,0 1 0,0 2 0,0 1 0,0 1 0,0 1 0,0 0 0,0 0 0,0 0 0,0 0 0,1-1 0,1-1 0,2-3 0,0-1 0,0-2 0,1 3 0,1 0 0,1 2 0,2 1 0,1 0 0,1 2 0,-1 0 0,1-1 0,-2 0 0,-1-3 0,-2-2 0,-1-1 0,-1-5 0,0-3 0,-2-5 0,-1-5 0,-1-3 0,0-2 0,0-3 0,0-2 0,0-3 0,-1 0 0,-2 1 0,-1-1 0,-2 2 0,1 1 0,0 3 0,0 4 0,2 0 0,-1 2 0,1 0 0,2 1 0,-1 1 0,2 2 0,0 1 0,0 0 0,-1 1 0,-1-1 0,1 1 0,0-1 0,1 0 0,-1-1 0,0 0 0,0 1 0,0 1 0,2 1 0,1 2 0,0 4 0,0 4 0,-1 3 0,-1-2 0,0 1 0,0-1 0,0 0 0,0 3 0,0-1 0,0 1 0,0 1 0,0 1 0,0 1 0,0 0 0,0 0 0,0-2 0,0-1 0,0-2 0,0 0 0,0-1 0,0-2 0,0-1 0,0 0 0,0-2 0,0-3 0,0-4 0,0-1 0,0-2 0,0-1 0,0-1 0,0 0 0,0-1 0,0-1 0,0 0 0,0-2 0,0-1 0,0 1 0,0-2 0,0 3 0,0 1 0,0 2 0,-1 3 0,0 2 0,-2 4 0,-2 4 0,1 3 0,0 4 0,0 1 0,1 0 0,-1 3 0,0-1 0,0 2 0,1-1 0,0-1 0,1-3 0,0-1 0,1 0 0,1-1 0,0 0 0,0 0 0,0-1 0,0 0 0,0-2 0,0 0 0,0-1 0,0-1 0,0 1 0,0-1 0,0-1 0,-1-10 0,0-1 0,-1-8 0,0 1 0,1-4 0,-1-1 0,1 0 0,1 3 0,-1 6 0,-1 1 0,1 1 0,1 0 0,-1 0 0,1 0 0,0 2 0,0 0 0,0 1 0,0 2 0,0-1 0,0 1 0,0-1 0,0 1 0,0 0 0,0 0 0,-1 1 0,0 0 0,0 0 0,0 2 0,1 3 0,0 3 0,0 4 0,0 6 0,0 1 0,0 4 0,0 0 0,0-3 0,0 3 0,0-4 0,0 0 0,0-2 0,0-1 0,0-3 0,0-1 0,0-3 0,0-1 0,0 0 0,0-1 0,0-1 0,0 1 0,0 0 0,0 0 0,0 1 0,0-1 0,0 1 0,0-1 0,0 0 0,0-1 0,2-8 0,1-1 0,3-6 0,2-1 0,3-4 0,1 0 0,-2 3 0,-4 6 0,-2 3 0,0 2 0,-2 0 0,-3 1 0,-1-1 0,-3 0 0,-1-2 0,0-1 0,-1-2 0,1 0 0,1 1 0,0-2 0,1 1 0,0 0 0,1 1 0,1-1 0,-1 1 0,2 1 0,-1 0 0,1 1 0,0-1 0,0 0 0,0 1 0,1 1 0,0-1 0,0 0 0,0 0 0,0-2 0,0 2 0,0-1 0,0-1 0,0 1 0,0 0 0,0 0 0,0 1 0,0 0 0,0-1 0,0 0 0,0 1 0,0 1 0,0 0 0,0 1 0,0-2 0,0 1 0,0-1 0,-1 1 0,0 1 0,-2 1 0,1-1 0,0 1 0,-1 0 0,0 0 0,-1 1 0,0 1 0,0 2 0,1 2 0,-2 1 0,1 1 0,0 0 0,-1-2 0,2 1 0,0-1 0,-1-1 0,1 1 0,0 0 0,0 0 0,0 0 0,-1 1 0,-1-1 0,1 1 0,0-1 0,1 1 0,-1-2 0,2 1 0,-1-1 0,0 0 0,1 1 0,0 1 0,0-1 0,0 0 0,0 1 0,-1 1 0,0 1 0,-1-1 0,-1 0 0,2-1 0,-1-1 0,2 1 0,0-1 0,1 1 0,1-1 0,0 0 0,0 1 0,0-1 0,0-1 0,2-1 0,1-1 0,1-1 0,0 0 0,0 0 0,1 0 0,-1 0 0,0 0 0,1 0 0,-1 0 0,1 1 0,-1 0 0,0 1 0,-1 0 0,-1 0 0,0 0 0,0 0 0,-1 1 0,0 0 0,0 0 0,0 0 0,0-1 0,0-6 0,-1-1 0,0-5 0,0 1 0,-2-2 0,-3 0 0,-2 2 0,-4 1 0,0 2 0,0 0 0,1 1 0,1 1 0,1 1 0,0 0 0,0 2 0,2 0 0,1 1 0,0 2 0,1 3 0,-1 4 0,0 2 0,0 0 0,0-1 0,0 0 0,1-2 0,1-1 0,0-1 0,2-1 0,0 0 0,1 1 0,0 1 0,0 0 0,0 0 0,0 0 0,0-1 0,0 0 0,0 0 0,0-2 0,0 1 0,1-2 0,1-1 0,0 0 0,1-1 0,0 0 0,0 0 0,1-1 0,0 0 0,0 0 0,-1-1 0,1 0 0,-1-1 0,0-1 0,1-1 0,-1-1 0,0 0 0,1 0 0,-1 0 0,0 0 0,2 2 0,-1-1 0,0 1 0,1 0 0,-1 0 0,0 0 0,0-1 0,-2 1 0,1-2 0,0-1 0,1-1 0,0-2 0,1 0 0,-1-2 0,0-2 0,-1-1 0,0-2 0,0 0 0,-2 1 0,1 0 0,-2 2 0,0 1 0,0-1 0,0 3 0,0 0 0,0 2 0,-1 3 0,0 0 0,-1 1 0,0 0 0,0-1 0,0 1 0,-1 0 0,1 1 0,0-1 0,-1 2 0,-1 0 0,0 0 0,-2 2 0,0 0 0,0 0 0,1 0 0,1 1 0,0 2 0,1 5 0,-1 4 0,0 5 0,1 1 0,-1 3 0,1-1 0,0 1 0,-1 0 0,1-3 0,-1 0 0,1-1 0,0-2 0,1-2 0,0-2 0,0-2 0,1-1 0,-1-1 0,1 0 0,1 1 0,0 1 0,0 0 0,-1 1 0,0 1 0,-1 1 0,0-1 0,-1 0 0,1-1 0,0-1 0,1 0 0,0-2 0,0-2 0,0 1 0,0-2 0,1 1 0,0 0 0,0 0 0,0 0 0,0 0 0,0-2 0,0-3 0,4-3 0,2-3 0,4-5 0,1 0 0,0 0 0,0 0 0,-2 4 0,0-2 0,0 0 0,0 2 0,-1-2 0,0 1 0,1-1 0,-2-2 0,0-1 0,-1-1 0,-1-1 0,-1 0 0,0-2 0,-1 3 0,0 0 0,0 3 0,0 1 0,-1 0 0,2 3 0,-2-1 0,0 2 0,2 1 0,-2-1 0,1 0 0,0 1 0,0 0 0,0-1 0,-1 1 0,0-1 0,0 1 0,0 1 0,1 1 0,0 1 0,1 0 0,-1-1 0,0-1 0,-1 1 0,0 0 0,0 0 0,0 0 0,0-1 0,1 1 0,0 0 0,0 0 0,1 0 0,0 1 0,0 1 0,0 0 0,0 0 0,0 0 0,0 0 0,0 0 0,0 0 0,0 0 0,0 0 0,0 0 0,0 0 0,0-1 0,1 0 0,-2-1 0,-1-1 0,0 1 0,0-1 0,1 0 0,1 0 0,1-1 0,-1 0 0,1 1 0,0 1 0,0 0 0,0-1 0,-3 0 0,-1 1 0,-3 1 0,-2 1 0,2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9:08.70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275 203 24575,'0'4'0,"1"1"0,2 2 0,1 1 0,1-1 0,0 0 0,-1-2 0,-1-1 0,0-1 0,0-1 0,-1-2 0,-1-2 0,-1-1 0,-2-1 0,-1-2 0,1 0 0,0-1 0,1 1 0,0 2 0,0 0 0,0-1 0,-1 0 0,1 0 0,0 1 0,0-1 0,1 1 0,0 0 0,0 0 0,0 0 0,0 0 0,0-1 0,0 1 0,0-1 0,0 1 0,0 0 0,0 0 0,0 1 0,0-1 0,0 1 0,0-1 0,0 0 0,0 0 0,0 0 0,0 1 0,0-1 0,0 0 0,0 1 0,0-1 0,-1 0 0,0 1 0,0-1 0,-1 1 0,1 1 0,-1 0 0,0 0 0,0 0 0,1 0 0,-1 0 0,0 0 0,0 0 0,0 1 0,-2 0 0,1 1 0,0-1 0,0 0 0,1-1 0,0 0 0,1 1 0,-1-1 0,0-1 0,1 1 0,2 1 0,2 0 0,1 1 0,1 0 0,0 0 0,0 0 0,-1 1 0,-1 0 0,-1 0 0,1 0 0,0-2 0,-1-1 0,-2 0 0,-2-1 0,0 0 0,-2 0 0,0 1 0,0-1 0,0 1 0,1 0 0,0 0 0,0 0 0,0-1 0,0 1 0,0-1 0,1 0 0,0 1 0,-1 0 0,1 0 0,-1 1 0,1-1 0,0 0 0,0 0 0,0 0 0,-1 1 0,0 0 0,-1 1 0,1 0 0,-1 0 0,0 0 0,0 0 0,1 0 0,-1 0 0,0 0 0,1 0 0,-1 0 0,0 0 0,0 0 0,0 0 0,0 0 0,0 0 0,1 0 0,-1 0 0,0 0 0,1 0 0,-1 0 0,0 0 0,0 0 0,1 1 0,1 0 0,-1 1 0,0-1 0,0 2 0,-1-1 0,0 1 0,0-1 0,1 0 0,0-1 0,0 1 0,0 0 0,1 1 0,-1-1 0,1 1 0,0 0 0,1 0 0,0 1 0,0 0 0,-1-1 0,0-1 0,1 1 0,0-1 0,0 1 0,-1-1 0,0 0 0,-1 0 0,1 0 0,0 1 0,0 0 0,1 0 0,-1 1 0,2-1 0,-2 0 0,0 1 0,0 0 0,0 1 0,0-1 0,0 0 0,-1-1 0,1 0 0,1 0 0,-1 0 0,1 0 0,0 0 0,-1 0 0,1 1 0,0-1 0,-1 1 0,1-1 0,0 1 0,-1-1 0,1 0 0,-1-1 0,0 1 0,1 0 0,-1-1 0,0 1 0,0-1 0,0 1 0,0 0 0,0 0 0,0 0 0,1 0 0,-1-1 0,0 1 0,1 0 0,-1-1 0,1 1 0,-1-1 0,1 1 0,0-3 0,0 2 0,1-4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9:13.7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106 194 24575,'-4'0'0,"0"0"0,0 0 0,0-1 0,0 0 0,0-1 0,1-1 0,0 0 0,2 0 0,-1 0 0,1 0 0,0 0 0,1-1 0,0 1 0,-1 1 0,0-1 0,0 0 0,0-1 0,1 0 0,0 0 0,0 0 0,-1 1 0,1 1 0,-2-1 0,1 0 0,0-1 0,0 0 0,0 0 0,0 0 0,1 0 0,0 0 0,0 0 0,0 0 0,0 1 0,0-1 0,0 0 0,0 0 0,0 0 0,0 0 0,0 0 0,0 1 0,0-1 0,1 1 0,0 1 0,0 0 0,2 0 0,0-1 0,0 0 0,-2 0 0,-1 1 0,-4 3 0,-1 2 0,-1 2 0,0 0 0,1 0 0,2 0 0,2 1 0,1-1 0,0 1 0,0 1 0,0-1 0,0 0 0,0 0 0,0 0 0,-1-1 0,0 0 0,0-1 0,-1 0 0,1 0 0,-1 0 0,0-1 0,0-1 0,0 0 0,1 1 0,0 0 0,1 0 0,0 1 0,0-1 0,0 1 0,1-1 0,0-1 0,0 1 0,0 0 0,-1 0 0,2 0 0,-1 0 0,0 1 0,-1 0 0,0-2 0,0-2 0,0-3 0,0-4 0,-1 1 0,-1-3 0,0 0 0,-1 2 0,1-1 0,0 3 0,1-1 0,1 0 0,0 0 0,0 0 0,0-1 0,0 2 0,-1-2 0,0 2 0,-1-1 0,1 2 0,1 0 0,0 1 0,0-1 0,0 0 0,0 0 0,0-1 0,0 1 0,0 0 0,0 0 0,0 0 0,0 1 0,0-1 0,0 0 0,1 2 0,1-1 0,0 0 0,1 1 0,-1-1 0,0 0 0,1 0 0,-1 0 0,1 1 0,0 1 0,-1-2 0,0 1 0,1 0 0,-1 0 0,-1 1 0,-1 0 0,-3 2 0,0 2 0,0 0 0,0 1 0,0 0 0,0 0 0,-1 0 0,0 0 0,0 0 0,0 0 0,0 0 0,2-1 0,0-1 0,0 1 0,0 0 0,1 0 0,0 1 0,1 0 0,-1 1 0,1-1 0,0 0 0,0 0 0,0 0 0,0 0 0,0 0 0,0 0 0,0 0 0,0 0 0,0-1 0,0 1 0,0 1 0,0 0 0,0 0 0,0 0 0,0-1 0,0 0 0,0 1 0,0-1 0,1-1 0,1 0 0,1-1 0,0 0 0,1 0 0,-2 0 0,1-1 0,0 0 0,0 0 0,1-1 0,0 0 0,1 0 0,-1 0 0,0 0 0,0 0 0,0 0 0,-1 0 0,1 0 0,-1 0 0,1 0 0,0 0 0,0 0 0,0 0 0,0 0 0,0 0 0,0 0 0,-1 0 0,-1-1 0,0-1 0,0 0 0,0 0 0,0 0 0,0 0 0,0 0 0,0 0 0,0 0 0,0 0 0,0-1 0,1 0 0,-1 0 0,-1 0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9:01:41.8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45 73 24575,'-4'20'0,"2"-13"0,-1 13 0,0-18 0,1 0 0,0-4 0,2 2 0,0-4 0,0-3 0,2 2 0,-1-3 0,1 0 0,0 1 0,-2 1 0,2 1 0,-2 1 0,0 0 0,0 0 0,0-1 0,0 1 0,0 0 0,0 0 0,0 0 0,0 0 0,0-1 0,0 1 0,0 0 0,0 0 0,0 3 0,0 3 0,0 3 0,0 0 0,-2-1 0,2 0 0,-2 0 0,2 0 0,-2-1 0,2 0 0,-2 0 0,2 1 0,-2 0 0,1 0 0,0 0 0,-1 1 0,-1-1 0,1 0 0,-2-2 0,4 2 0,-4-4 0,4 4 0,-2-2 0,0 0 0,1 2 0,-3-4 0,4 3 0,-2 0 0,2 1 0,0-4 0,0-2 0,0-3 0,0-1 0,0 2 0,0 0 0,0 0 0,0-1 0,0-1 0,0 1 0,0-2 0,0 3 0,0 0 0,2-1 0,-2 1 0,4 0 0,-3 0 0,2 0 0,-2-1 0,2 1 0,-2 0 0,2 2 0,-2-2 0,2 4 0,-1-4 0,2 4 0,-2-4 0,2 4 0,-2-2 0,2 2 0,0 0 0,0 0 0,0 0 0,-2-2 0,2 2 0,-2-2 0,2 2 0,0 0 0,0 0 0,-1 0 0,1 0 0,0 0 0,0 0 0,0 0 0,0 0 0,0 0 0,0 0 0,0 0 0,0 0 0,0 0 0,-1 0 0,1 0 0,0 0 0,0 0 0,-2 1 0,0 2 0,-2-1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9:01:48.5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73 27 24575,'-4'0'0,"0"0"0,0 0 0,-1-4 0,5 3 0,0-3 0,4 4 0,0 0 0,0 0 0,0 0 0,1 0 0,-1 0 0,0 0 0,0 0 0,0 0 0,0 0 0,0 0 0,0 0 0,-2 2 0,2-2 0,-2 4 0,0-2 0,-2 0 0,-2 0 0,-2-2 0,0 0 0,1-2 0,-1 1 0,4-3 0,-4 4 0,4-4 0,-4 2 0,3-2 0,0 0 0,-1-1 0,0 3 0,-2 0 0,0 2 0,0 0 0,0 0 0,-1 0 0,1 0 0,0 0 0,4 0 0,2 0 0,3 0 0,1 0 0,-2 2 0,0 1 0,1-1 0,-3 2 0,2-4 0,-2 4 0,2-4 0,-2 4 0,0-2 0,0 1 0,-1 0 0,2-1 0,-2 2 0,2 0 0,-3 0 0,2 0 0,0-2 0,-1 1 0,0 0 0,-1 0 0,0 1 0,0 0 0,0 0 0,0 0 0,0 0 0,0-1 0,0 1 0,0 0 0,0 0 0,0 0 0,0 0 0,-1-2 0,0 1 0,-1-1 0,1 0 0,-2 0 0,1 0 0,-1-2 0,2 4 0,-2-3 0,1 2 0,-2-3 0,0 2 0,0-2 0,0 0 0,0 0 0,0 0 0,0 0 0,0 0 0,0 0 0,0 0 0,0 0 0,0 0 0,0 0 0,1 0 0,-1 0 0,0-2 0,0 2 0,1-4 0,0 2 0,0 0 0,-1 0 0,2 0 0,-1 2 0,1-2 0,-1 0 0,0 2 0,4-2 0,2 4 0,1 0 0,2 2 0,-2 0 0,0 0 0,0-1 0,-2 0 0,2-2 0,-2 0 0,2-1 0,0 0 0,0 0 0,0 0 0,-2 2 0,1-2 0,0 2 0,0-2 0,0 2 0,0-2 0,-1 2 0,0 0 0,2-2 0,-2 2 0,0 0 0,2-2 0,-4 4 0,4-4 0,-4 4 0,4-3 0,-4 2 0,4-2 0,-4 2 0,0-2 0,-2 1 0,-2-4 0,-2-1 0,1-1 0,-1 2 0,1 0 0,1 0 0,0 2 0,0-2 0,2 0 0,-2 1 0,2-2 0,-2 2 0,2-3 0,-2 4 0,2-2 0,-2 2 0,0 0 0,0 0 0,2-2 0,-2 2 0,2-4 0,0 2 0,1 0 0,4 0 0,1 4 0,4 2 0,-3-1 0,6 3 0,-6-4 0,1 3 0,-1-1 0,-1-2 0,0 2 0,0-3 0,0 0 0,0-1 0,-2-3 0,0 2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7:41.6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27:08.308"/>
    </inkml:context>
    <inkml:brush xml:id="br0">
      <inkml:brushProperty name="width" value="0.035" units="cm"/>
      <inkml:brushProperty name="height" value="0.035" units="cm"/>
      <inkml:brushProperty name="color" value="#F9F7F3"/>
    </inkml:brush>
  </inkml:definitions>
  <inkml:trace contextRef="#ctx0" brushRef="#br0">271 461 24575,'0'5'0,"0"1"0,2 0 0,2-2 0,2-2 0,2 0 0,0 1 0,-1 3 0,-1 2 0,0-2 0,-2 0 0,-2 0 0,2-1 0,-1 1 0,-1 0 0,2-1 0,0-1 0,1-4 0,-2-3 0,-1-5 0,-2-2 0,0-1 0,0 0 0,0 0 0,0-1 0,0 1 0,0-3 0,0 4 0,0-1 0,0 0 0,0 0 0,0 0 0,0 0 0,0-1 0,0 0 0,-2 0 0,0 1 0,-2 4 0,0 0 0,-1 0 0,-1 2 0,0 1 0,-2 4 0,2 4 0,0 4 0,1 4 0,1-1 0,-2 3 0,2-2 0,-1 3 0,1-1 0,0-1 0,2-2 0,-1 1 0,3 0 0,0-1 0,-1 1 0,1-3 0,0 0 0,0 0 0,2-1 0,1-1 0,3-3 0,1-3 0,2-1 0,-2-3 0,-3-6 0,-2-5 0,-2-4 0,0 1 0,0 2 0,0 0 0,0 3 0,0-1 0,0 2 0,0 1 0,0 1 0,0 0 0,0 0 0,0 0 0,0 0 0,0 0 0,0 4 0,0 4 0,-1 5 0,-1 4 0,-1 0 0,2 0 0,0 1 0,1 0 0,0-2 0,0 1 0,0-1 0,0 1 0,0 0 0,2 1 0,2-2 0,2-2 0,2-2 0,0-3 0,1 0 0,-3-2 0,0-2 0,-2-2 0,-1-2 0,0 0 0,-1 1 0,0-2 0,0 0 0,-1 0 0,-1 0 0,0 0 0,0 0 0,0 4 0,0 5 0,0 4 0,0 3 0,0 1 0,0 1 0,0 1 0,0 1 0,0 2 0,0-2 0,0 3 0,0 0 0,0-2 0,0 1 0,0-1 0,0-3 0,0-6 0,0-11 0,0-1 0,0-3 0,0 3 0,0-2 0,0-1 0,0 1 0,0 0 0,0 2 0,0 1 0,0 1 0,0-1 0,1 1 0,1 1 0,2 1 0,0 3 0,-2 3 0,0 6 0,-2 3 0,0 5 0,0 1 0,0-2 0,-1 0 0,-2-5 0,-1 0 0,0 0 0,1 0 0,1 0 0,2-4 0,0-5 0,0-4 0,2-4 0,0-1 0,2 1 0,2-1 0,1 0 0,1 2 0,-1 1 0,-3 3 0,-2 4 0,-2 2 0,-2 5 0,0 0 0,-1 1 0,0 0 0,0 0 0,1-1 0,0 1 0,1-1 0,-1-1 0,0-1 0,-1 1 0,1-1 0,1 0 0,-1 0 0,0-1 0,-2 2 0,1 1 0,-1-2 0,-1 0 0,-1-2 0,-3-2 0,-2 0 0,1-2 0,0 0 0,1 0 0,3-2 0,-1 0 0,3-2 0,-1-2 0,-1 0 0,-1-1 0,1 0 0,-1 1 0,1 1 0,1-1 0,-1 1 0,0 3 0,0-2 0,-2 2 0,1 0 0,-2 0 0,0 2 0,1-2 0,-1-1 0,-2 1 0,0 0 0,0 2 0,1 0 0,2 0 0,1 0 0,-1 0 0,0 0 0,-1 0 0,0 0 0,0 0 0,0 0 0,2-2 0,0 0 0,3-2 0,1-1 0,1-1 0,2-2 0,0 0 0,0-1 0,0 1 0,0-1 0,0-2 0,2-1 0,5 1 0,4 0 0,6 4 0,2 1 0,3 1 0,1 2 0,0 0 0,-1 2 0,-3 1 0,-4 0 0,-2 0 0,-3 0 0,-3 1 0,0 1 0,-3 3 0,-1 0 0,0 2 0,1-1 0,2-3 0,1-1 0,2-2 0,-1 2 0,-1 2 0,-3 2 0,-2 1 0,-1 1 0,3 0 0,1 0 0,1 1 0,-2-1 0,0 1 0,0-2 0,-2 1 0,-3-2 0,-8-2 0,-7-1 0,-5-3 0,-1-2 0,-3-3 0,2-1 0,3-1 0,1 3 0,6 1 0,1 0 0,0 1 0,1-1 0,0 1 0,1 0 0,1-1 0,0-1 0,0 0 0,0-1 0,2-1 0,0 1 0,3-1 0,1-1 0,1 1 0,4-1 0,2 3 0,2 2 0,3 2 0,-1 0 0,0 2 0,1 2 0,-2 2 0,1 1 0,0 1 0,-1 0 0,4-1 0,0-1 0,1-1 0,-1 0 0,-2-1 0,0-1 0,0 1 0,0-2 0,0 1 0,-1 1 0,1-2 0,-1 0 0,0 0 0,-3-2 0,-4 0 0,-5 0 0,-4-1 0,0-3 0,-3-1 0,-1-1 0,1 1 0,0 3 0,2 0 0,1 2 0,0-2 0,1 0 0,-1-2 0,-1 0 0,2 0 0,1-1 0,1 1 0,2-2 0,-1 1 0,2 0 0,-1-1 0,1 0 0,2-2 0,0 0 0,-2 1 0,0 1 0,0 0 0,0 0 0,2-2 0,0 0 0,2 2 0,-3 4 0,-3 3 0,-2 5 0,-4 2 0,1 0 0,0 1 0,0 0 0,3-1 0,1 1 0,1 0 0,1-1 0,1 1 0,0-1 0,2 1 0,0-5 0,0-3 0,0-5 0,0-5 0,0-2 0,0 0 0,0 0 0,0 2 0,0 0 0,2 1 0,2-1 0,2 0 0,1 2 0,1-1 0,-2 1 0,-1 0 0,0 1 0,0-1 0,1 0 0,1-2 0,1 0 0,0 3 0,1-1 0,-1 1 0,1 1 0,-3 0 0,0 1 0,-1 2 0,2-2 0,0 1 0,2 1 0,-1 0 0,1 1 0,-1 1 0,-1 2 0,-3 1 0,-3 3 0,-2 2 0,-5 0 0,-3-1 0,-4 0 0,-4 1 0,2-3 0,1 2 0,1-2 0,1-1 0,0 2 0,2-1 0,3 0 0,-1-1 0,0 0 0,-1 0 0,0-1 0,2 1 0,1-2 0,-1 1 0,0-2 0,1-2 0,3-3 0,5-2 0,4-2 0,2-1 0,0-1 0,0 1 0,0 1 0,0 3 0,1 1 0,0 2 0,0 1 0,-1 1 0,1 0 0,0 0 0,-1 0 0,0 0 0,0 0 0,-6 0 0,-7 0 0,-1 0 0,-8 0 0,6 0 0,-1 0 0,0 0 0,1 0 0,0 0 0,-1 0 0,0 0 0,1 0 0,-1 2 0,1 1 0,1 1 0,-1 2 0,2-1 0,1 2 0,2 1 0,0 0 0,1 1 0,-1 0 0,1-3 0,2-5 0,0-6 0,-1-2 0,1-1 0,0-1 0,0 1 0,2-1 0,2 0 0,1 0 0,1-2 0,-1-1 0,-2 2 0,3 1 0,-1 4 0,1-1 0,1 1 0,-1-1 0,1 0 0,1 0 0,1 0 0,0-1 0,0 2 0,-1 1 0,1-1 0,0 3 0,0-1 0,-1 1 0,1 2 0,-1 0 0,-1 0 0,0 0 0,1 0 0,0 0 0,1 0 0,0 0 0,0 0 0,0 0 0,0 0 0,-1 0 0,1 0 0,0 0 0,-1-2 0,0 0 0,0 0 0,1 0 0,-1 2 0,2 0 0,0 0 0,-1 0 0,0 0 0,-1 0 0,2 0 0,-1 0 0,0 0 0,0 0 0,0 0 0,-1 0 0,0 0 0,0 0 0,-1 0 0,1 0 0,0 0 0,0 0 0,1 0 0,-1-2 0,0 0 0,0 0 0,1 0 0,-1 2 0,2 0 0,-1 1 0,1 1 0,-1 0 0,0 0 0,0-1 0,-2 1 0,-1 0 0,1 0 0,-2-2 0,0-3 0,-5-3 0,-6-4 0,0 1 0,-2 0 0,1 2 0,2 0 0,-2 2 0,2-1 0,2-1 0,-1 2 0,2-1 0,-1 0 0,0 2 0,0-2 0,-1 3 0,0-2 0,0 1 0,-1 0 0,3-2 0,-1 1 0,1-1 0,-1 1 0,0-1 0,0-3 0,1 1 0,-2 2 0,0 2 0,-1 2 0,-3 2 0,0 0 0,-1 0 0,1 0 0,1 2 0,2 2 0,3 2 0,2 2 0,0-2 0,0 1 0,0-4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27:12.590"/>
    </inkml:context>
    <inkml:brush xml:id="br0">
      <inkml:brushProperty name="width" value="0.035" units="cm"/>
      <inkml:brushProperty name="height" value="0.035" units="cm"/>
      <inkml:brushProperty name="color" value="#F9F7F3"/>
    </inkml:brush>
  </inkml:definitions>
  <inkml:trace contextRef="#ctx0" brushRef="#br0">256 124 24575,'-9'0'0,"2"0"0,-1-2 0,2 0 0,-1-1 0,0 1 0,-1 2 0,-1 0 0,0 0 0,2-2 0,1 0 0,0-2 0,0-1 0,-2 2 0,0-1 0,0 1 0,0 1 0,-1 2 0,1 0 0,4 0 0,6-4 0,5-3 0,5-1 0,-1 0 0,0 4 0,-1 0 0,0 0 0,-2 1 0,0 1 0,-1 0 0,-1-1 0,1 1 0,0 0 0,1 1 0,1 1 0,-1 0 0,-3 0 0,-5 0 0,-4 0 0,-3 0 0,-6 0 0,-1-2 0,0-2 0,1-1 0,4-1 0,0 1 0,2 3 0,-1 0 0,0 2 0,0 0 0,-1 0 0,1 0 0,-1 0 0,0 0 0,1 0 0,-1 0 0,1 0 0,0 0 0,1 0 0,-1 0 0,-1 0 0,1 0 0,1 1 0,2 1 0,1 1 0,0 1 0,-1 1 0,1-1 0,4-1 0,3-1 0,5-2 0,0 0 0,1 0 0,-1 0 0,-1 0 0,1 0 0,-1 0 0,2 0 0,-1 0 0,1 0 0,0 0 0,0 0 0,-1 0 0,1 0 0,0 0 0,0 0 0,-1 0 0,-1 0 0,1 0 0,0 0 0,0 0 0,0 0 0,-1 0 0,1 0 0,1 0 0,-1 0 0,0 0 0,-3 0 0,-5 0 0,-5 0 0,-4 0 0,-1 0 0,-3 0 0,1-1 0,0-1 0,1-1 0,3 1 0,-2 2 0,1 0 0,1-2 0,-1 0 0,1-1 0,-2 2 0,1 1 0,-1 0 0,2-4 0,2-1 0,3 0 0,2 2 0,2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27:18.800"/>
    </inkml:context>
    <inkml:brush xml:id="br0">
      <inkml:brushProperty name="width" value="0.035" units="cm"/>
      <inkml:brushProperty name="height" value="0.035" units="cm"/>
      <inkml:brushProperty name="color" value="#F9F7F3"/>
    </inkml:brush>
  </inkml:definitions>
  <inkml:trace contextRef="#ctx0" brushRef="#br0">396 253 24575,'0'5'0,"0"2"0,0 5 0,0 1 0,0 3 0,0-1 0,0-2 0,0-2 0,0-3 0,0 1 0,0 0 0,0 0 0,0-4 0,0-5 0,0-6 0,0-4 0,0 0 0,0-1 0,0 1 0,0-2 0,0-2 0,0 0 0,0-3 0,-3 2 0,-2-2 0,0 3 0,0 1 0,5 1 0,-1 3 0,1 0 0,0 0 0,-2 2 0,0 1 0,-1 0 0,1 0 0,2-1 0,0-1 0,0 2 0,0 5 0,0 5 0,0 4 0,4 3 0,2-1 0,2-1 0,1 1 0,-1-3 0,0 2 0,1-1 0,0 1 0,-1 0 0,1 0 0,0-2 0,0-2 0,-2-1 0,-2-3 0,-5-2 0,-3-3 0,-3-4 0,-2 0 0,-1 1 0,0 1 0,1 1 0,-1 1 0,2 0 0,-1 0 0,0 1 0,0 0 0,-1 1 0,0 2 0,1-1 0,0 1 0,0 0 0,0 2 0,0 0 0,1 0 0,-1 0 0,0-2 0,2 1 0,2 3 0,1 2 0,5 2 0,2-1 0,3-1 0,0-1 0,1-1 0,-1 2 0,1-3 0,0 0 0,1 1 0,0-1 0,0 0 0,0 0 0,-2 2 0,-2 1 0,-3 1 0,-2 1 0,0 0 0,0 0 0,0 0 0,-1-1 0,-3-3 0,-4-5 0,-2-7 0,-2-4 0,-1-4 0,1 0 0,0 1 0,1-1 0,2 3 0,2 3 0,-1 0 0,2 2 0,-1 1 0,1 2 0,-1 0 0,-2 2 0,1 1 0,-1-1 0,0 3 0,0-2 0,0 0 0,0-1 0,0-1 0,0 2 0,0-3 0,2 1 0,-1 2 0,0-1 0,0 0 0,-1-1 0,1-2 0,-1 1 0,1 1 0,-1 2 0,1 2 0,1 0 0,-1 0 0,0 0 0,-1 0 0,1 0 0,2 1 0,2 3 0,2 2 0,2 2 0,0 1 0,0-1 0,0 3 0,0 1 0,0-1 0,0 0 0,0-3 0,0-1 0,0 1 0,0 0 0,0 1 0,0-1 0,0 1 0,1-2 0,1-5 0,0-5 0,2-15 0,-1-8 0,0-5 0,-1-1 0,-2 6 0,0 2 0,0 2 0,0 5 0,0 1 0,0 3 0,0 2 0,0 1 0,0 2 0,0-1 0,-2 2 0,0 4 0,0 4 0,0 5 0,2 3 0,0 0 0,0-1 0,0 1 0,0-1 0,0 0 0,0 0 0,0-1 0,0 1 0,-2-2 0,0 1 0,-2-1 0,0 1 0,1 1 0,1 1 0,2 0 0,0 0 0,-1 2 0,1 2 0,0 2 0,0-1 0,0-1 0,0 0 0,-1 1 0,-1 0 0,-1-1 0,-1-1 0,1-3 0,1 1 0,-2-3 0,1-1 0,-1 1 0,0 0 0,1 0 0,1 1 0,2-5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27:21.050"/>
    </inkml:context>
    <inkml:brush xml:id="br0">
      <inkml:brushProperty name="width" value="0.035" units="cm"/>
      <inkml:brushProperty name="height" value="0.035" units="cm"/>
      <inkml:brushProperty name="color" value="#F9F7F3"/>
    </inkml:brush>
  </inkml:definitions>
  <inkml:trace contextRef="#ctx0" brushRef="#br0">1 90 24575,'0'5'0,"0"-2"0,0 10 0,0-3 0,0 0 0,0 1 0,0-1 0,0-1 0,0 0 0,0 0 0,0-1 0,2-1 0,1-3 0,3-2 0,2-2 0,-1 0 0,1 0 0,1 0 0,0 0 0,0 0 0,-1 0 0,1-2 0,0-4 0,0-4 0,2-3 0,1-4 0,2 1 0,-1-2 0,-2 3 0,1 1 0,-2 2 0,1-1 0,0 2 0,-1 1 0,-1 2 0,-2 1 0,0 0 0,-1 2 0,-1-1 0,-2 1 0,-5 3 0,0 0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8:26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243 77 24575,'0'5'0,"0"0"0,0-1 0,0 0 0,0 1 0,0 0 0,0 1 0,-1-1 0,-1 0 0,-1 0 0,1 2 0,-2 0 0,1 0 0,-1 0 0,1-1 0,-1 1 0,1-1 0,0 1 0,0 0 0,1 0 0,-1 0 0,1 0 0,0 1 0,-1-3 0,1 1 0,0-2 0,1 1 0,0 0 0,1 0 0,0 0 0,0 0 0,0-1 0,0 1 0,0-1 0,0 0 0,0 1 0,0-1 0,0 1 0,0-1 0,0 1 0,0-1 0,0 0 0,0 0 0,0 0 0,0-1 0,0 2 0,0-3 0,0-7 0,0-1 0,0-8 0,0 2 0,0-3 0,0 0 0,0-1 0,0 0 0,0-1 0,0 2 0,0 2 0,0 1 0,0 2 0,0-1 0,0 3 0,0 1 0,0 0 0,0 2 0,0-1 0,0 1 0,0 1 0,-2 1 0,0 4 0,0 3 0,0 4 0,1 1 0,-1 2 0,-1 1 0,1-1 0,1-1 0,0-2 0,1-1 0,0 2 0,0 0 0,0 1 0,0 0 0,0-1 0,0 0 0,0 0 0,0-2 0,0-1 0,0 0 0,0-1 0,0-1 0,0 1 0,0-1 0,0 0 0,0 0 0,0-2 0,0-10 0,0 1 0,1-9 0,3 0 0,1-1 0,1 0 0,0 2 0,-1 3 0,2-1 0,0 1 0,1 2 0,-2 1 0,0 2 0,-2 1 0,1 0 0,-2 2 0,-1 0 0,0 1 0,-1 0 0,1 0 0,1 0 0,0 0 0,1-1 0,0 1 0,0 1 0,0-1 0,0 2 0,0-1 0,-1 0 0,1 1 0,-1 0 0,0-1 0,0 1 0,0 0 0,0 0 0,0 0 0,1 1 0,0 0 0,0 0 0,0 0 0,1 0 0,-3 0 0,-2 0 0,-3 0 0,-4 0 0,-1 0 0,-2 0 0,-2 0 0,1 0 0,1 1 0,1 0 0,2 0 0,-1 0 0,0-1 0,0 0 0,2 0 0,0 0 0,0 0 0,0 0 0,0 0 0,0 0 0,2 0 0,-1 1 0,1 1 0,-1-1 0,1 0 0,0-1 0,1 1 0,-1 0 0,0 0 0,-1 0 0,1 1 0,-1-1 0,1 1 0,1 0 0,1-1 0,0-1 0,1-1 0,2-6 0,1 1 0,1 0 0,1 0 0,3 1 0,0 0 0,1 1 0,0 0 0,1 1 0,0 0 0,-1-1 0,-1 1 0,0-1 0,0 1 0,-1-1 0,-1 2 0,-1 0 0,-1 0 0,1 1 0,0-1 0,1 1 0,-1-1 0,1 1 0,-1 1 0,0-1 0,-1 0 0,-1 0 0,1 0 0,1 0 0,0 0 0,0-1 0,1 0 0,-1 0 0,-2 1 0,-7 1 0,-1 0 0,-7 0 0,2 0 0,-1 0 0,-1 0 0,2 0 0,2 0 0,0 0 0,1 0 0,-2 0 0,1 1 0,0 1 0,0 1 0,1 1 0,-1 0 0,0 1 0,-1 0 0,0 0 0,1 0 0,1-1 0,1 1 0,1 0 0,0-1 0,0 1 0,3-1 0,-1 0 0,1 1 0,0-1 0,-1-1 0,0 0 0,1 0 0,0-1 0,0 1 0,0-1 0,-2 0 0,1 1 0,0 1 0,1-1 0,0 0 0,1 0 0,0 1 0,0-1 0,0 0 0,1-1 0,-2 1 0,0 1 0,0 1 0,0-1 0,3 0 0,1 0 0,2 1 0,0 0 0,0 1 0,-1-1 0,-1-1 0,0 0 0,-1 0 0,0 0 0,0 0 0,1 2 0,0 2 0,1 0 0,-1 0 0,0 1 0,0 0 0,0-1 0,1 0 0,-2 0 0,0-1 0,0 0 0,0-1 0,0 1 0,0-1 0,0 0 0,0-1 0,0-2 0,1 1 0,0 0 0,0 0 0,0 1 0,0-1 0,0 0 0,0 2 0,0 0 0,-1 0 0,0-1 0,0 0 0,0-1 0,0 1 0,0-1 0,0 0 0,0 0 0,0 0 0,0 0 0,0-1 0,0 2 0,0 1 0,0 0 0,0 0 0,0-1 0,0 1 0,0 0 0,0 0 0,0 0 0,0 0 0,0-1 0,0 1 0,0-1 0,0 1 0,0-1 0,0 1 0,0-1 0,0 0 0,0 1 0,0 0 0,0 0 0,0-1 0,1 1 0,0-1 0,0-1 0,1 1 0,-1-1 0,1 1 0,1-1 0,-2 0 0,0 0 0,0 0 0,1-1 0,0 1 0,-1 1 0,1-2 0,0 1 0,0-2 0,0 0 0,0 1 0,1-1 0,1 0 0,-1 0 0,0 0 0,-1 0 0,0 2 0,0-2 0,0 2 0,0-2 0,-1 1 0,1 0 0,-1 1 0,1 1 0,-1-1 0,-1 1 0,0-1 0,0 0 0,0 1 0,0-1 0,0 0 0,0 1 0,0-1 0,0-1 0,0 1 0,1 0 0,0 0 0,0 0 0,1 1 0,1 0 0,-1 1 0,0 0 0,1 1 0,-2-1 0,1 1 0,-1 0 0,1-1 0,-1-1 0,-1 0 0,0-1 0,1-1 0,1 0 0,0 0 0,-1 0 0,1 0 0,0 0 0,2 0 0,0 0 0,0-1 0,1-1 0,-1-1 0,0 0 0,0 0 0,0 0 0,0 0 0,1-1 0,1-1 0,2-1 0,1-1 0,0 0 0,0 0 0,-2 1 0,2 0 0,0 1 0,0 0 0,0 0 0,-1 1 0,-1 0 0,-1 1 0,0 0 0,-3 0 0,1 0 0,0-1 0,0 0 0,0 0 0,1 0 0,-1 1 0,1-1 0,-1 1 0,0 0 0,0 0 0,0 0 0,-1 1 0,0 1 0,-1 1 0,0 0 0,0 0 0,0-1 0,2 0 0,-1 1 0,0 1 0,0-1 0,-2 1 0,0 1 0,0 0 0,0 1 0,-1 1 0,0-1 0,0 0 0,0-1 0,0-1 0,0-1 0,0-3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8:32.18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168 152 24575,'-5'2'0,"0"-1"0,0 0 0,0-1 0,-1 0 0,-1 0 0,-2 0 0,2 0 0,0 0 0,-1 0 0,0 0 0,1 0 0,1 0 0,1 0 0,-1 0 0,0-2 0,0 1 0,0 0 0,1 1 0,1 0 0,-1-1 0,1 0 0,-1-1 0,1 0 0,1 1 0,1-1 0,1-1 0,0 0 0,1-1 0,0 0 0,0 0 0,0 0 0,0-2 0,0-2 0,0-2 0,0-1 0,0-1 0,0 1 0,0 1 0,2 0 0,0 2 0,0 0 0,1 2 0,-1 1 0,0 1 0,0 1 0,0 0 0,1 1 0,0 0 0,1 1 0,0 0 0,0 1 0,0 0 0,1 1 0,0 1 0,1 1 0,0 3 0,0 1 0,-2 0 0,-2 0 0,-1-2 0,-1 0 0,0 0 0,0 0 0,0 0 0,0 0 0,0-1 0,0 1 0,0 0 0,0-1 0,0 1 0,0-1 0,1-1 0,1-1 0,0-1 0,2-1 0,0 0 0,0 0 0,1 0 0,-1 0 0,1 0 0,-1 0 0,1 0 0,-1 0 0,-1 1 0,0 0 0,-1 1 0,0 0 0,1-1 0,0 0 0,1 0 0,0-1 0,0 0 0,1 1 0,-1 0 0,0 0 0,0 0 0,-1-1 0,1 0 0,0 0 0,0 2 0,1-1 0,-1 2 0,1 1 0,-1-1 0,1 0 0,-1 0 0,1-1 0,-3 0 0,-2-1 0,-4 0 0,-3-1 0,-4 0 0,-2 0 0,0 0 0,1 0 0,2 0 0,-2 0 0,0 0 0,-3 0 0,2 0 0,-2 0 0,2 0 0,2 0 0,0 0 0,3 0 0,2 0 0,1 0 0,1 0 0,-1 0 0,1 0 0,-1 0 0,1 0 0,-1 0 0,1 0 0,1 0 0,1-2 0,1-1 0,0 0 0,0-1 0,0 1 0,1 1 0,4-1 0,2 3 0,2 3 0,1 1 0,0 3 0,0 1 0,-1-1 0,0 1 0,-2-1 0,1 0 0,-2 0 0,1-1 0,0 0 0,0-1 0,-2 0 0,1-2 0,-2 0 0,1-1 0,0-1 0,0 0 0,0 1 0,0-1 0,1 1 0,-2 0 0,1 1 0,-2-1 0,0 1 0,0 0 0,-1 1 0,1-1 0,-1 0 0,1 0 0,0 0 0,0 0 0,0 0 0,0-1 0,0 0 0,1-1 0,1-1 0,0-1 0,1 0 0,-1-1 0,0 2 0,-1-1 0,-1-2 0,-1 0 0,-1-1 0,0 0 0,0-1 0,0-1 0,0-2 0,0 0 0,0-1 0,0 1 0,0 0 0,0 2 0,0 0 0,0 4 0,0 7 0,0 0 0,-1 6 0,0-5 0,0 1 0,0-2 0,0 0 0,0-1 0,0 0 0,0 1 0,1-1 0,0 1 0,-1-1 0,1 0 0,0 1 0,0-1 0,0 1 0,0-1 0,0 0 0,0 0 0,0-1 0,0-3 0,0-3 0,0-3 0,0-3 0,0-3 0,0-1 0,0 0 0,1 2 0,1 0 0,1-1 0,3 1 0,0 1 0,0 3 0,-1 1 0,0 1 0,0 2 0,-1 1 0,1 1 0,-3 1 0,-1 0 0,-3 2 0,-2 1 0,1 0 0,-1 2 0,0 2 0,0 1 0,0 2 0,1 0 0,-1 0 0,2 0 0,-1 0 0,1-1 0,1 1 0,-2-1 0,2-1 0,0-1 0,0-1 0,1 0 0,0-1 0,0 0 0,1 0 0,1-1 0,1-2 0,0 0 0,0-1 0,0 0 0,0 0 0,0-2 0,-1-1 0,-1 0 0,-1-3 0,0 0 0,0-1 0,0 1 0,-1 0 0,0 1 0,0-1 0,-1 1 0,0-1 0,-2 2 0,1 1 0,-1 1 0,0 1 0,0 0 0,-1 0 0,1 0 0,-1 0 0,2-1 0,1-1 0,0 0 0,1-1 0,-1 0 0,-1 1 0,1-1 0,-1 1 0,1 0 0,0 0 0,0-1 0,1 1 0,2 1 0,3 1 0,3 3 0,0 0 0,1 2 0,-1-1 0,-1 0 0,0 0 0,-1-1 0,0-1 0,0 0 0,0 0 0,-1-1 0,0 1 0,-2-1 0,-1-2 0,-1 0 0,-2-2 0,0 0 0,-1 0 0,0-3 0,-2 1 0,0-2 0,-1-1 0,1 1 0,1 3 0,3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8:18:40.35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 0 24575,'0'9'0,"0"1"0,0 1 0,0 2 0,0 1 0,0 0 0,0 1 0,0-4 0,0-1 0,0-4 0,0-1 0,0 0 0,0-1 0,0 0 0,0 1 0,0 0 0,0 2 0,0 1 0,0 3 0,0 2 0,0 0 0,0 0 0,-1-2 0,-1-2 0,1-1 0,0-1 0,1-2 0,0 0 0,0-1 0,0 0 0,0 0 0,0 1 0,0-3 0,0-1 0,0-6 0,1-1 0,1-5 0,1-1 0,2-2 0,0-1 0,1-3 0,-1-1 0,1-1 0,-1 0 0,1 2 0,-2 1 0,0 4 0,-2 1 0,0 4 0,-1 4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E14C-CABF-6949-8816-D4772B845DB5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4171E-CF51-9749-9E93-9BD706F34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2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16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42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4171E-CF51-9749-9E93-9BD706F34A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46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1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5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3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1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8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1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8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4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2.xml"/><Relationship Id="rId18" Type="http://schemas.openxmlformats.org/officeDocument/2006/relationships/image" Target="../media/image24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1.png"/><Relationship Id="rId17" Type="http://schemas.openxmlformats.org/officeDocument/2006/relationships/customXml" Target="../ink/ink14.xml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0.xml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608BC-23B3-6A9A-1CA6-708F02C2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968" y="914400"/>
            <a:ext cx="6627924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0" i="0" u="none" strike="noStrike">
                <a:effectLst/>
              </a:rPr>
              <a:t>Natural Language to SQL Query System</a:t>
            </a:r>
            <a:endParaRPr lang="en-US" sz="4000" dirty="0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0F4194FC-250A-87F9-1049-B5E10D0A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00" r="28867" b="2"/>
          <a:stretch/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5423DE9-A677-0277-D079-6E84BFB1F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6968" y="2221992"/>
            <a:ext cx="6627924" cy="37398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Group 3:</a:t>
            </a:r>
          </a:p>
          <a:p>
            <a:r>
              <a:rPr lang="en-US" dirty="0"/>
              <a:t>Aruna Jithesh</a:t>
            </a:r>
            <a:br>
              <a:rPr lang="en-US" dirty="0"/>
            </a:br>
            <a:r>
              <a:rPr lang="en-US" dirty="0"/>
              <a:t>Pallav Mahajan</a:t>
            </a:r>
            <a:br>
              <a:rPr lang="en-US" dirty="0"/>
            </a:br>
            <a:r>
              <a:rPr lang="en-US" dirty="0"/>
              <a:t>Shanmukh Raj</a:t>
            </a:r>
            <a:br>
              <a:rPr lang="en-US" dirty="0"/>
            </a:br>
            <a:r>
              <a:rPr lang="en-US" b="0" i="0" u="none" strike="noStrike" dirty="0">
                <a:solidFill>
                  <a:srgbClr val="222222"/>
                </a:solidFill>
                <a:effectLst/>
              </a:rPr>
              <a:t>Venkata Nagasai Gautam Kasarabada </a:t>
            </a:r>
            <a:br>
              <a:rPr lang="en-US" dirty="0"/>
            </a:br>
            <a:r>
              <a:rPr lang="en-US" dirty="0"/>
              <a:t>Tanu Datt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4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C33B1-941F-281F-FA16-5E73D103D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559063"/>
            <a:ext cx="3306747" cy="5256025"/>
          </a:xfrm>
        </p:spPr>
        <p:txBody>
          <a:bodyPr>
            <a:normAutofit/>
          </a:bodyPr>
          <a:lstStyle/>
          <a:p>
            <a:r>
              <a:rPr lang="en-US" sz="3600" b="0" i="0" u="none" strike="noStrike" dirty="0">
                <a:effectLst/>
                <a:latin typeface="-webkit-standard"/>
              </a:rPr>
              <a:t>System Requirements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185E4-E61D-7358-E4DE-E8A334466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022" y="622249"/>
            <a:ext cx="6844892" cy="56397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Development Environment</a:t>
            </a:r>
            <a:r>
              <a:rPr lang="en-US" sz="1700" dirty="0"/>
              <a:t>: Python 3.8+ with Flask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Google Cloud Big Query libraries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Transformers, PEFT for ML</a:t>
            </a:r>
          </a:p>
          <a:p>
            <a:pPr algn="l"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Model Hosting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Hugging Face Inference Endpoints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with NVIDIA L4 GPU (24GB VRAM)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Auto-scaling: 1-3 replicas based on 70% GPU utilization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Quantization: BF16 format for optimal performance/cost balance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Google Collab Pro+</a:t>
            </a:r>
            <a:r>
              <a:rPr lang="en-US" sz="1700" dirty="0"/>
              <a:t> option:A100 GPU access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High-RAM runtime (50GB+)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Persistent storage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Server Specifications</a:t>
            </a:r>
            <a:r>
              <a:rPr lang="en-US" sz="1700" dirty="0"/>
              <a:t>:32+ GB RAM, 8+ CPU cores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100GB+ SSD storage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Ubuntu 20.04 LTS or newer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Google Cloud Requirements</a:t>
            </a:r>
            <a:r>
              <a:rPr lang="en-US" sz="1700" dirty="0"/>
              <a:t>: BigQuery enabled with appropriate permissions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Configured datasets and tables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223541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82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6B96-41AE-E492-7D77-4235AC0F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/>
          </a:bodyPr>
          <a:lstStyle/>
          <a:p>
            <a:r>
              <a:rPr lang="en-US" dirty="0"/>
              <a:t>PREDICTION OUTPUT SAMPLES</a:t>
            </a:r>
          </a:p>
        </p:txBody>
      </p:sp>
      <p:pic>
        <p:nvPicPr>
          <p:cNvPr id="5" name="Content Placeholder 4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4424D4FD-0964-1118-9F4B-0D7410B68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173" y="1586428"/>
            <a:ext cx="9409043" cy="4375460"/>
          </a:xfrm>
          <a:noFill/>
        </p:spPr>
      </p:pic>
    </p:spTree>
    <p:extLst>
      <p:ext uri="{BB962C8B-B14F-4D97-AF65-F5344CB8AC3E}">
        <p14:creationId xmlns:p14="http://schemas.microsoft.com/office/powerpoint/2010/main" val="323208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CAF7-CD0D-4E81-147A-854550FD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242" y="814981"/>
            <a:ext cx="10691265" cy="1307592"/>
          </a:xfrm>
        </p:spPr>
        <p:txBody>
          <a:bodyPr anchor="t">
            <a:normAutofit/>
          </a:bodyPr>
          <a:lstStyle/>
          <a:p>
            <a:r>
              <a:rPr lang="en-US" b="0" i="0" u="none" strike="noStrike" dirty="0">
                <a:effectLst/>
              </a:rPr>
              <a:t>Performance Comparison</a:t>
            </a:r>
            <a:endParaRPr lang="en-US" dirty="0"/>
          </a:p>
        </p:txBody>
      </p:sp>
      <p:pic>
        <p:nvPicPr>
          <p:cNvPr id="6" name="Content Placeholder 5" descr="A table with text on it&#10;&#10;AI-generated content may be incorrect.">
            <a:extLst>
              <a:ext uri="{FF2B5EF4-FFF2-40B4-BE49-F238E27FC236}">
                <a16:creationId xmlns:a16="http://schemas.microsoft.com/office/drawing/2014/main" id="{A9CE52BD-F6CD-67DA-0A37-FC80A087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1468777"/>
            <a:ext cx="8015287" cy="44938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6A13EF-F507-CA78-781D-A472A7D1868D}"/>
                  </a:ext>
                </a:extLst>
              </p14:cNvPr>
              <p14:cNvContentPartPr/>
              <p14:nvPr/>
            </p14:nvContentPartPr>
            <p14:xfrm>
              <a:off x="6072555" y="1618780"/>
              <a:ext cx="209520" cy="20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6A13EF-F507-CA78-781D-A472A7D186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6435" y="1612660"/>
                <a:ext cx="2217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532D85-F53C-2E20-7CBF-F5A39E0C7307}"/>
                  </a:ext>
                </a:extLst>
              </p14:cNvPr>
              <p14:cNvContentPartPr/>
              <p14:nvPr/>
            </p14:nvContentPartPr>
            <p14:xfrm>
              <a:off x="6116115" y="1694740"/>
              <a:ext cx="92520" cy="4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532D85-F53C-2E20-7CBF-F5A39E0C73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9995" y="1688620"/>
                <a:ext cx="10476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2FE33D5-8133-39F4-C531-51A7846BD282}"/>
              </a:ext>
            </a:extLst>
          </p:cNvPr>
          <p:cNvGrpSpPr/>
          <p:nvPr/>
        </p:nvGrpSpPr>
        <p:grpSpPr>
          <a:xfrm>
            <a:off x="6067875" y="1647940"/>
            <a:ext cx="171720" cy="138960"/>
            <a:chOff x="6067875" y="1647940"/>
            <a:chExt cx="17172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2A73B6-0EE9-FE0E-F64F-6AFDC52B85C6}"/>
                    </a:ext>
                  </a:extLst>
                </p14:cNvPr>
                <p14:cNvContentPartPr/>
                <p14:nvPr/>
              </p14:nvContentPartPr>
              <p14:xfrm>
                <a:off x="6067875" y="1647940"/>
                <a:ext cx="171720" cy="138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2A73B6-0EE9-FE0E-F64F-6AFDC52B85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61755" y="1641820"/>
                  <a:ext cx="183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90F14E-8969-82DC-D221-0DC98074FD56}"/>
                    </a:ext>
                  </a:extLst>
                </p14:cNvPr>
                <p14:cNvContentPartPr/>
                <p14:nvPr/>
              </p14:nvContentPartPr>
              <p14:xfrm>
                <a:off x="6132315" y="1674220"/>
                <a:ext cx="89640" cy="7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90F14E-8969-82DC-D221-0DC98074FD5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6195" y="1668100"/>
                  <a:ext cx="101880" cy="84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506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A6B2-1109-6C6C-45E2-29E6FF82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webkit-standard"/>
              </a:rPr>
              <a:t>Performance Comparison</a:t>
            </a:r>
            <a:endParaRPr lang="en-US" dirty="0"/>
          </a:p>
        </p:txBody>
      </p:sp>
      <p:pic>
        <p:nvPicPr>
          <p:cNvPr id="6" name="Content Placeholder 5" descr="A graph with multiple colored lines&#10;&#10;AI-generated content may be incorrect.">
            <a:extLst>
              <a:ext uri="{FF2B5EF4-FFF2-40B4-BE49-F238E27FC236}">
                <a16:creationId xmlns:a16="http://schemas.microsoft.com/office/drawing/2014/main" id="{AF14332F-E7FB-5C5D-0F35-510F137E5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652" y="1525097"/>
            <a:ext cx="7972152" cy="452818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886B7D-FFF4-CC69-31C6-2A328D147CDE}"/>
                  </a:ext>
                </a:extLst>
              </p14:cNvPr>
              <p14:cNvContentPartPr/>
              <p14:nvPr/>
            </p14:nvContentPartPr>
            <p14:xfrm>
              <a:off x="6346280" y="1589939"/>
              <a:ext cx="128520" cy="29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886B7D-FFF4-CC69-31C6-2A328D147C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0160" y="1583819"/>
                <a:ext cx="140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A7166B-C597-E061-099B-140F27C7E3CA}"/>
                  </a:ext>
                </a:extLst>
              </p14:cNvPr>
              <p14:cNvContentPartPr/>
              <p14:nvPr/>
            </p14:nvContentPartPr>
            <p14:xfrm>
              <a:off x="6408560" y="1650059"/>
              <a:ext cx="84960" cy="10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A7166B-C597-E061-099B-140F27C7E3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2440" y="1643939"/>
                <a:ext cx="972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79B97A-9281-D67B-9C5F-1E852FB5CAD6}"/>
                  </a:ext>
                </a:extLst>
              </p14:cNvPr>
              <p14:cNvContentPartPr/>
              <p14:nvPr/>
            </p14:nvContentPartPr>
            <p14:xfrm>
              <a:off x="6411440" y="1698299"/>
              <a:ext cx="21240" cy="9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79B97A-9281-D67B-9C5F-1E852FB5CA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5320" y="1692179"/>
                <a:ext cx="334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3880D4-BFA7-74D9-981A-C8936AB5B0C6}"/>
                  </a:ext>
                </a:extLst>
              </p14:cNvPr>
              <p14:cNvContentPartPr/>
              <p14:nvPr/>
            </p14:nvContentPartPr>
            <p14:xfrm>
              <a:off x="6393080" y="1576979"/>
              <a:ext cx="123120" cy="15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3880D4-BFA7-74D9-981A-C8936AB5B0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86960" y="1570859"/>
                <a:ext cx="1353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804CF7-CFB2-7F60-B6BD-3184CC0B6AA4}"/>
                  </a:ext>
                </a:extLst>
              </p14:cNvPr>
              <p14:cNvContentPartPr/>
              <p14:nvPr/>
            </p14:nvContentPartPr>
            <p14:xfrm>
              <a:off x="8760665" y="6054360"/>
              <a:ext cx="111600" cy="9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804CF7-CFB2-7F60-B6BD-3184CC0B6A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54545" y="6048240"/>
                <a:ext cx="1238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6AC6B7-7E49-777D-9ADF-331E9C9A8ACB}"/>
                  </a:ext>
                </a:extLst>
              </p14:cNvPr>
              <p14:cNvContentPartPr/>
              <p14:nvPr/>
            </p14:nvContentPartPr>
            <p14:xfrm>
              <a:off x="8812505" y="6052200"/>
              <a:ext cx="44640" cy="7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6AC6B7-7E49-777D-9ADF-331E9C9A8A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06385" y="6046080"/>
                <a:ext cx="56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66868C-688C-4749-132E-1BCC3C929FBE}"/>
                  </a:ext>
                </a:extLst>
              </p14:cNvPr>
              <p14:cNvContentPartPr/>
              <p14:nvPr/>
            </p14:nvContentPartPr>
            <p14:xfrm>
              <a:off x="8584095" y="5592867"/>
              <a:ext cx="48600" cy="44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66868C-688C-4749-132E-1BCC3C929F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77975" y="5586747"/>
                <a:ext cx="60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6E5A45-6951-7BFB-6123-92B863FF8390}"/>
                  </a:ext>
                </a:extLst>
              </p14:cNvPr>
              <p14:cNvContentPartPr/>
              <p14:nvPr/>
            </p14:nvContentPartPr>
            <p14:xfrm>
              <a:off x="8593095" y="5605107"/>
              <a:ext cx="41400" cy="57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6E5A45-6951-7BFB-6123-92B863FF83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86975" y="5598987"/>
                <a:ext cx="53640" cy="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14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B913D-0CBA-2369-33B0-EFC3A272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Agentic Framework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ACAF-D008-C6F4-40C3-45FF498C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8" y="1875261"/>
            <a:ext cx="4770765" cy="46489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82A15-BC6D-3C12-C080-0FDF23FBC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10" y="298974"/>
            <a:ext cx="6232801" cy="55453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Architecture</a:t>
            </a:r>
            <a:r>
              <a:rPr lang="en-US" sz="1600" dirty="0"/>
              <a:t>: Based on Crew AI for agent orchestration and coordination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Remote model API for distributed processing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Asynchronous communication between agents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Flexible pipeline allowing selective agent activation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Agent Types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Schema Reasoner</a:t>
            </a:r>
            <a:r>
              <a:rPr lang="en-US" sz="1600" dirty="0"/>
              <a:t>: Database structure specialist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SQL Optimizer</a:t>
            </a:r>
            <a:r>
              <a:rPr lang="en-US" sz="1600" dirty="0"/>
              <a:t>: Query performance expert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Ambiguity Resolver</a:t>
            </a:r>
            <a:r>
              <a:rPr lang="en-US" sz="1600" dirty="0"/>
              <a:t>: Natural language clarification specialist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Workflow</a:t>
            </a:r>
            <a:r>
              <a:rPr lang="en-US" sz="1600" dirty="0"/>
              <a:t>: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User submits natural language query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Base SQL is generated by fine-tuned model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Schema Reasoner analyzes database context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Ambiguity Resolver checks for unclear elements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SQL Optimizer enhances the query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Final SQL is executed against database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Results and agent insights returned to user</a:t>
            </a:r>
          </a:p>
        </p:txBody>
      </p:sp>
    </p:spTree>
    <p:extLst>
      <p:ext uri="{BB962C8B-B14F-4D97-AF65-F5344CB8AC3E}">
        <p14:creationId xmlns:p14="http://schemas.microsoft.com/office/powerpoint/2010/main" val="1747282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6D9A0-3891-D0AC-BA4A-CF196AE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12" y="925033"/>
            <a:ext cx="10687812" cy="798194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Agent: Schema Reasoner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7AA07D9-54FA-7065-D9C9-AB4A9889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19"/>
          <a:stretch/>
        </p:blipFill>
        <p:spPr>
          <a:xfrm>
            <a:off x="328611" y="1723227"/>
            <a:ext cx="5752159" cy="2281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22D0-8764-2B42-F6BC-36CBABFB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381" y="723900"/>
            <a:ext cx="5390388" cy="5643704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Schema Reasoner agent specializes in understanding database structure and its relationship to user queries: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Responsibilities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Analyzes database schemas in context of user questions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Identifies the most relevant tables and fields for a query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Maps natural language terms to database entities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Detects implicit table relationships needed for joins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Provides schema-specific context to other agents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Output Example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the schema analysis, the query involves 2 relevant tables: categories and categories (self-join). The relevant fields identified for this query are: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category_id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category_name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parent_category_id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This query requires a self-join on the categories table to find parent-child relationships.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Reduces errors from incorrect table/field identification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Enables handling of complex schemas with dozens of tables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Improves join path selection in complex database designs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Properly interprets hierarchical data structures</a:t>
            </a:r>
          </a:p>
          <a:p>
            <a:pPr>
              <a:lnSpc>
                <a:spcPct val="10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3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791D5-9E0E-18CC-94F4-E4E7BC89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-webkit-standard"/>
              </a:rPr>
              <a:t>Agent: SQL Optimizer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8221F-8BCF-9820-3B07-77DB3115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632015"/>
            <a:ext cx="5958216" cy="43163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i="0" u="none" strike="noStrike" dirty="0">
                <a:effectLst/>
              </a:rPr>
              <a:t>The SQL Optimizer agent enhances generated SQL queries for better performance, readability, and correctness: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Responsibilities</a:t>
            </a:r>
            <a:r>
              <a:rPr lang="en-US" sz="1400" b="0" i="0" u="none" strike="noStrike" dirty="0">
                <a:effectLst/>
              </a:rPr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Improves query execution plans for better performance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Adds appropriate indexing hints and query optimizations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Ensures proper join conditions and cardinality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Simplifies complex expressions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Validates SQL syntax and structure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Optimization Techniques</a:t>
            </a:r>
            <a:r>
              <a:rPr lang="en-US" sz="1400" b="0" i="0" u="none" strike="noStrike" dirty="0">
                <a:effectLst/>
              </a:rPr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Replacing SELECT * with specific columns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Adding appropriate WHERE clauses before GROUP BY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Converting implicit joins to explicit JOIN syntax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Adding LIMIT clauses to prevent excessive results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Simplifying complex nested queries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</a:rPr>
              <a:t>Reordering joins for better execution plans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E8116-16BA-FF34-8993-1A60A5B7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563" y="3351141"/>
            <a:ext cx="4365078" cy="25972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DF05D9-2031-B58E-2D9B-7A6B1D44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22" y="969311"/>
            <a:ext cx="5362561" cy="22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7F1A1-B82D-46C9-4CF9-0A6F1C3D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Agent: Ambiguity Resolver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FD584-EA3F-E09D-3717-B5872C470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1" y="2573144"/>
            <a:ext cx="4825886" cy="239068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F672-874D-D376-5076-00AF6B75C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418" y="555712"/>
            <a:ext cx="5916168" cy="56144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500" b="0" i="0" u="none" strike="noStrike" dirty="0">
                <a:effectLst/>
              </a:rPr>
              <a:t>The Ambiguity Resolver agent identifies and addresses unclear elements in natural language queries: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i="0" u="none" strike="noStrike" dirty="0">
                <a:effectLst/>
              </a:rPr>
              <a:t>Responsibilities</a:t>
            </a:r>
            <a:r>
              <a:rPr lang="en-US" sz="1500" b="0" i="0" u="none" strike="noStrike" dirty="0">
                <a:effectLst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1500" b="0" i="0" u="none" strike="noStrike" dirty="0">
                <a:effectLst/>
              </a:rPr>
              <a:t>Detects vague terms and unclear references in user questions</a:t>
            </a:r>
          </a:p>
          <a:p>
            <a:pPr lvl="1">
              <a:lnSpc>
                <a:spcPct val="100000"/>
              </a:lnSpc>
            </a:pPr>
            <a:r>
              <a:rPr lang="en-US" sz="1500" b="0" i="0" u="none" strike="noStrike" dirty="0">
                <a:effectLst/>
              </a:rPr>
              <a:t>Identifies missing constraints that could lead to overly broad results</a:t>
            </a:r>
          </a:p>
          <a:p>
            <a:pPr lvl="1">
              <a:lnSpc>
                <a:spcPct val="100000"/>
              </a:lnSpc>
            </a:pPr>
            <a:r>
              <a:rPr lang="en-US" sz="1500" b="0" i="0" u="none" strike="noStrike" dirty="0">
                <a:effectLst/>
              </a:rPr>
              <a:t>Generates specific clarification questions when needed</a:t>
            </a:r>
          </a:p>
          <a:p>
            <a:pPr lvl="1">
              <a:lnSpc>
                <a:spcPct val="100000"/>
              </a:lnSpc>
            </a:pPr>
            <a:r>
              <a:rPr lang="en-US" sz="1500" b="0" i="0" u="none" strike="noStrike" dirty="0">
                <a:effectLst/>
              </a:rPr>
              <a:t>Provides confidence scores for query interpretations</a:t>
            </a:r>
          </a:p>
          <a:p>
            <a:pPr lvl="1">
              <a:lnSpc>
                <a:spcPct val="100000"/>
              </a:lnSpc>
            </a:pPr>
            <a:r>
              <a:rPr lang="en-US" sz="1500" b="0" i="0" u="none" strike="noStrike" dirty="0">
                <a:effectLst/>
              </a:rPr>
              <a:t>Suggests query refinements to improve clarity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Common Ambiguity Types Handled</a:t>
            </a:r>
            <a:r>
              <a:rPr lang="en-US" sz="15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Pronouns without clear referents ("it", "them", "those")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Relative terms without context ("best", "top", "recent")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Implied but unspecified joins ("products in category X")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Missing time constraints ("sales" vs. "sales this month")</a:t>
            </a:r>
          </a:p>
          <a:p>
            <a:pPr lvl="1">
              <a:lnSpc>
                <a:spcPct val="100000"/>
              </a:lnSpc>
            </a:pPr>
            <a:r>
              <a:rPr lang="en-US" sz="1500" dirty="0"/>
              <a:t>Undefined sorting criteria ("list the best products")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500" b="1" dirty="0"/>
              <a:t>Sample Clarification Questions</a:t>
            </a:r>
            <a:r>
              <a:rPr lang="en-US" sz="1500" dirty="0"/>
              <a:t>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500" dirty="0"/>
              <a:t>"What specific time period are you interested in?"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500" dirty="0"/>
              <a:t>"How many top items would you like to see?"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500" dirty="0"/>
              <a:t>"Do you want to include subcategories in these results?"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500" dirty="0"/>
              <a:t>"Should the results be sorted by price or popularity?"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3850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1B645-8FCB-299D-E7DF-7CFF9C1D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Full-Stack Development Structure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DBB40-0458-F6EC-4828-4DCA0C77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0" y="2677508"/>
            <a:ext cx="4289754" cy="27239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E891-1085-1B80-3DC3-BB8326BF3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253" y="344557"/>
            <a:ext cx="6449445" cy="63610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i="0" u="none" strike="noStrike" dirty="0">
                <a:effectLst/>
              </a:rPr>
              <a:t>Backend Structure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API Layer</a:t>
            </a:r>
            <a:r>
              <a:rPr lang="en-US" sz="1600" b="0" i="0" u="none" strike="noStrike" dirty="0">
                <a:effectLst/>
              </a:rPr>
              <a:t>: Flask-based RESTful endpoints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Model Integration</a:t>
            </a:r>
            <a:r>
              <a:rPr lang="en-US" sz="1600" b="0" i="0" u="none" strike="noStrike" dirty="0">
                <a:effectLst/>
              </a:rPr>
              <a:t>: Efficient LLM interaction layer (hosted on Hugging Face)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Database Connector</a:t>
            </a:r>
            <a:r>
              <a:rPr lang="en-US" sz="1600" b="0" i="0" u="none" strike="noStrike" dirty="0">
                <a:effectLst/>
              </a:rPr>
              <a:t>: Big Query client with connection pooling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Agent Framework</a:t>
            </a:r>
            <a:r>
              <a:rPr lang="en-US" sz="1600" b="0" i="0" u="none" strike="noStrike" dirty="0">
                <a:effectLst/>
              </a:rPr>
              <a:t>: Crew AI implementation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1" i="0" u="none" strike="noStrike" dirty="0">
                <a:effectLst/>
              </a:rPr>
              <a:t>Frontend Structure &amp; Features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UI Framework</a:t>
            </a:r>
            <a:r>
              <a:rPr lang="en-US" sz="1600" b="0" i="0" u="none" strike="noStrike" dirty="0">
                <a:effectLst/>
              </a:rPr>
              <a:t>: Bootstrap 5 with responsive mobile-friendly design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Query Interface</a:t>
            </a:r>
            <a:r>
              <a:rPr lang="en-US" sz="1600" b="0" i="0" u="none" strike="noStrike" dirty="0">
                <a:effectLst/>
              </a:rPr>
              <a:t>: Natural language input with suggestions and history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Result Visualization</a:t>
            </a:r>
            <a:r>
              <a:rPr lang="en-US" sz="1600" b="0" i="0" u="none" strike="noStrike" dirty="0">
                <a:effectLst/>
              </a:rPr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Interactive data tables with sorting and filtering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Dynamic charts (bar, pie, line) based on query results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One-click export to CSV, JSON, and Excel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Agent Insights Panel</a:t>
            </a:r>
            <a:r>
              <a:rPr lang="en-US" sz="1600" b="0" i="0" u="none" strike="noStrike" dirty="0">
                <a:effectLst/>
              </a:rPr>
              <a:t>: Schema analysis, optimization explanations, and ambiguity detection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Database Connection</a:t>
            </a:r>
            <a:r>
              <a:rPr lang="en-US" sz="1600" b="0" i="0" u="none" strike="noStrike" dirty="0">
                <a:effectLst/>
              </a:rPr>
              <a:t>: Schema visualization with relationship diagrams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8333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FB8F-AC51-7FB8-442B-05E9355A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HUGGING FACE MODEL Deployment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F65F12-FD5A-7236-B10F-97859FFDB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216" y="1610250"/>
            <a:ext cx="8888185" cy="4333350"/>
          </a:xfrm>
        </p:spPr>
      </p:pic>
    </p:spTree>
    <p:extLst>
      <p:ext uri="{BB962C8B-B14F-4D97-AF65-F5344CB8AC3E}">
        <p14:creationId xmlns:p14="http://schemas.microsoft.com/office/powerpoint/2010/main" val="140719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60AA-12FD-EC25-D382-D3CF2EFF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8273-6079-7B4D-F3A9-B6DC559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Database information is locked behind SQL knowledge barriers, limiting access to valuable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Non-technical users cannot directly query databases without specialized skills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SQL query development is time-consuming, error-prone, and creates bottlenecks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Existing natural language interfaces lack context awareness and query optimization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Organizations struggle to democratize data access while maintaining query quality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35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F3E15-AEC2-0E1F-F6BF-BFBF074C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Big Query Integration</a:t>
            </a:r>
            <a:endParaRPr lang="en-US" dirty="0"/>
          </a:p>
        </p:txBody>
      </p:sp>
      <p:pic>
        <p:nvPicPr>
          <p:cNvPr id="5" name="Picture 4" descr="A diagram of a bigquery database integration&#10;&#10;AI-generated content may be incorrect.">
            <a:extLst>
              <a:ext uri="{FF2B5EF4-FFF2-40B4-BE49-F238E27FC236}">
                <a16:creationId xmlns:a16="http://schemas.microsoft.com/office/drawing/2014/main" id="{3490D51E-D071-E587-D8CF-DE765D43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5" y="1949216"/>
            <a:ext cx="4531881" cy="341791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339BF-5DC2-E75F-55C3-0816CEFEB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817" y="338531"/>
            <a:ext cx="5904888" cy="5978742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Architecture Components</a:t>
            </a:r>
          </a:p>
          <a:p>
            <a:pPr algn="l">
              <a:buNone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NL-to-SQL Application</a:t>
            </a:r>
            <a:endParaRPr lang="en-US" sz="15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Flask API for user interactions and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Fine-tuned Mistral-7B model for SQL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Crew AI agents for query enhancement</a:t>
            </a:r>
          </a:p>
          <a:p>
            <a:pPr algn="l">
              <a:buNone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Big Query Connector</a:t>
            </a:r>
            <a:endParaRPr lang="en-US" sz="15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Secure API connection with authentication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Schema information caching for performance</a:t>
            </a:r>
          </a:p>
          <a:p>
            <a:pPr algn="l">
              <a:buNone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Google Cloud Platform</a:t>
            </a:r>
            <a:endParaRPr lang="en-US" sz="15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Big Query data warehouse solution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High-performance query execution engine</a:t>
            </a:r>
          </a:p>
          <a:p>
            <a:pPr algn="l">
              <a:buNone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Integration Flow</a:t>
            </a:r>
          </a:p>
          <a:p>
            <a:pPr algn="l">
              <a:buFont typeface="+mj-lt"/>
              <a:buAutoNum type="arabicPeriod"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Schema Retrieval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: Application fetches table structure as context for SQL generation</a:t>
            </a:r>
          </a:p>
          <a:p>
            <a:pPr algn="l">
              <a:buFont typeface="+mj-lt"/>
              <a:buAutoNum type="arabicPeriod"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Query Execution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: Validated SQL is sent to Big Query for processing</a:t>
            </a:r>
          </a:p>
          <a:p>
            <a:pPr algn="l">
              <a:buFont typeface="+mj-lt"/>
              <a:buAutoNum type="arabicPeriod"/>
            </a:pPr>
            <a:r>
              <a:rPr lang="en-US" sz="1500" b="1" i="0" u="none" strike="noStrike" dirty="0">
                <a:solidFill>
                  <a:srgbClr val="000000"/>
                </a:solidFill>
                <a:effectLst/>
              </a:rPr>
              <a:t>Result Processing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: Query results transformed into visualizations for users</a:t>
            </a:r>
          </a:p>
        </p:txBody>
      </p:sp>
    </p:spTree>
    <p:extLst>
      <p:ext uri="{BB962C8B-B14F-4D97-AF65-F5344CB8AC3E}">
        <p14:creationId xmlns:p14="http://schemas.microsoft.com/office/powerpoint/2010/main" val="145626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EB097-111A-2722-764A-75685BF6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559063"/>
            <a:ext cx="3306747" cy="5256025"/>
          </a:xfrm>
        </p:spPr>
        <p:txBody>
          <a:bodyPr>
            <a:normAutofit/>
          </a:bodyPr>
          <a:lstStyle/>
          <a:p>
            <a:r>
              <a:rPr lang="en-US" sz="3600" b="0" i="0" u="none" strike="noStrike" dirty="0">
                <a:effectLst/>
                <a:latin typeface="-webkit-standard"/>
              </a:rPr>
              <a:t>Results &amp; Impact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84A44-747D-2C07-5562-81E78A6D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196" y="132522"/>
            <a:ext cx="7559438" cy="653332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Query Accuracy</a:t>
            </a:r>
            <a:r>
              <a:rPr lang="en-US" sz="1600" dirty="0"/>
              <a:t>:80% exact match on test queries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100% execution accuracy (queries that produce correct results)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92% component-wise accuracy across SQL elements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Development Efficiency</a:t>
            </a:r>
            <a:r>
              <a:rPr lang="en-US" sz="1600" dirty="0"/>
              <a:t>:</a:t>
            </a:r>
            <a:r>
              <a:rPr lang="en-US" sz="1600" b="1" dirty="0"/>
              <a:t>75% reduction</a:t>
            </a:r>
            <a:r>
              <a:rPr lang="en-US" sz="1600" dirty="0"/>
              <a:t> in SQL development time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Average query development time reduced from 15 minutes to 3.5 minutes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82% decrease in SQL syntax errors reported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Accessibility Improvements</a:t>
            </a:r>
            <a:r>
              <a:rPr lang="en-US" sz="1600" dirty="0"/>
              <a:t>: Enabled non-technical users to perform database queries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Reduced backlog of data analysis requests by 68%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Increased data exploration activity by 3.2x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Technical Performance</a:t>
            </a:r>
            <a:r>
              <a:rPr lang="en-US" sz="1600" dirty="0"/>
              <a:t>: Average query generation time: 2.76 seconds (33% faster than base model)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Model size: 13.49 GB (same as original model)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Support for concurrent users via A100 GPU hosting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Business Impact</a:t>
            </a:r>
            <a:r>
              <a:rPr lang="en-US" sz="1600" dirty="0"/>
              <a:t>: Democratized data access across the organization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Reduced dependency on specialized SQL developers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Accelerated data-driven decision making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Enabled self-service analytics for business teams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223541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69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FF23-0050-04FB-8BC8-472541544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7D9BF-89E5-C444-A5F4-85095E7A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43" r="-1" b="33240"/>
          <a:stretch/>
        </p:blipFill>
        <p:spPr>
          <a:xfrm>
            <a:off x="700635" y="1484243"/>
            <a:ext cx="10691265" cy="4477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08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7FAF-BAF3-A2E7-CAFF-A1BFF5A4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Conclusion: Transforming Database Access Through Natural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0B84-12C1-AB19-42B7-0B3949DE9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Technical Achievement</a:t>
            </a:r>
            <a:r>
              <a:rPr lang="en-US" dirty="0"/>
              <a:t>: Successfully fine-tuned Mistral-7B using Parameter-Efficient Fine-Tuning (PEFT) with dramatic performance improvements:</a:t>
            </a:r>
          </a:p>
          <a:p>
            <a:pPr lvl="1"/>
            <a:r>
              <a:rPr lang="en-US" dirty="0"/>
              <a:t>80% exact match accuracy (from 0%)</a:t>
            </a:r>
          </a:p>
          <a:p>
            <a:pPr lvl="1"/>
            <a:r>
              <a:rPr lang="en-US" dirty="0"/>
              <a:t>85% execution accuracy (from 54%)</a:t>
            </a:r>
          </a:p>
          <a:p>
            <a:pPr lvl="1"/>
            <a:r>
              <a:rPr lang="en-US" dirty="0"/>
              <a:t>92% component accuracy (from 7%)</a:t>
            </a:r>
          </a:p>
          <a:p>
            <a:pPr>
              <a:buNone/>
            </a:pPr>
            <a:r>
              <a:rPr lang="en-US" b="1" dirty="0"/>
              <a:t>Architecture Innovation</a:t>
            </a:r>
            <a:r>
              <a:rPr lang="en-US" dirty="0"/>
              <a:t>: Created a robust system combining Flask, fine-tuned language models, Crew AI agents, and Big Query integration to enable seamless natural language database access.</a:t>
            </a:r>
          </a:p>
          <a:p>
            <a:pPr>
              <a:buNone/>
            </a:pPr>
            <a:r>
              <a:rPr lang="en-US" b="1" dirty="0"/>
              <a:t>User Empowerment</a:t>
            </a:r>
            <a:r>
              <a:rPr lang="en-US" dirty="0"/>
              <a:t>: Transformed database interaction by enabling non-technical users to query complex data systems through natural language, democratizing data access across organizations.</a:t>
            </a:r>
          </a:p>
          <a:p>
            <a:pPr>
              <a:buNone/>
            </a:pPr>
            <a:r>
              <a:rPr lang="en-US" b="1" dirty="0"/>
              <a:t>Future Directions</a:t>
            </a:r>
            <a:r>
              <a:rPr lang="en-US" dirty="0"/>
              <a:t>: As we continue development, we plan to expand language support, incorporate more complex query types, and further reduce latency while increasing accuracy through enhanced training methods.</a:t>
            </a:r>
          </a:p>
        </p:txBody>
      </p:sp>
    </p:spTree>
    <p:extLst>
      <p:ext uri="{BB962C8B-B14F-4D97-AF65-F5344CB8AC3E}">
        <p14:creationId xmlns:p14="http://schemas.microsoft.com/office/powerpoint/2010/main" val="121821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AA47B-CB42-0113-8946-3726F551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u="none" strike="noStrike">
                <a:effectLst/>
              </a:rPr>
              <a:t>Thank You!</a:t>
            </a:r>
            <a:br>
              <a:rPr lang="en-US" sz="4400"/>
            </a:br>
            <a:endParaRPr lang="en-US" sz="4400"/>
          </a:p>
        </p:txBody>
      </p:sp>
      <p:pic>
        <p:nvPicPr>
          <p:cNvPr id="7" name="Content Placeholder 6" descr="Handshake">
            <a:extLst>
              <a:ext uri="{FF2B5EF4-FFF2-40B4-BE49-F238E27FC236}">
                <a16:creationId xmlns:a16="http://schemas.microsoft.com/office/drawing/2014/main" id="{CA906541-EF31-1BAA-21FC-62C89F329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499" y="719453"/>
            <a:ext cx="5528361" cy="552836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8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3D12-72E6-0B61-D5B1-8E89FF03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Project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4662B-7E62-FE47-2BDC-310714CC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Develop a full-stack system that accurately translates natural language to optimized SQL queries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Create a fine-tuned language model specifically for SQL generation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Implement an intelligent multi-agent framework for schema reasoning and query enhancement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Build a user-friendly interface with interactive visualization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Integrate with Google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BigQuery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 enterprise-grade database connectivity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Achieve high accuracy metrics (exact match, execution accuracy) on SQL generation tasks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0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20A1B-4209-9268-A870-88E43464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576" y="821639"/>
            <a:ext cx="5183789" cy="91439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System Architecture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4B45-37F4-98EA-D1C2-16632E503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7577" y="1633538"/>
            <a:ext cx="5558584" cy="50588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Web Frontend</a:t>
            </a:r>
            <a:r>
              <a:rPr lang="en-US" sz="1600" dirty="0"/>
              <a:t>: Bootstrap/jQuery-based interface handling query input, visualization, and user interactions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Backend API</a:t>
            </a:r>
            <a:r>
              <a:rPr lang="en-US" sz="1600" dirty="0"/>
              <a:t>: Flask-based RESTful service that orchestrates all components and manages the data flow between user and database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LLM Component</a:t>
            </a:r>
            <a:r>
              <a:rPr lang="en-US" sz="1600" dirty="0"/>
              <a:t>: Fine-tuned Mistral-7B model that handles the core natural language to SQL conversion with contextual understanding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Crew AI Agents</a:t>
            </a:r>
            <a:r>
              <a:rPr lang="en-US" sz="16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Specialized AI agents operating in a multi-agent framework to enhance query generation: Schema Reasoner for database structure analysis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SQL Optimizer for query performance improvement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Ambiguity Resolver for clarifying vague inputs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1" dirty="0"/>
              <a:t>Big Query Connector</a:t>
            </a:r>
            <a:r>
              <a:rPr lang="en-US" sz="1600" dirty="0"/>
              <a:t>: Custom interface that manages database connections, schema retrieval, and query execution against Google Big Query</a:t>
            </a:r>
          </a:p>
        </p:txBody>
      </p:sp>
      <p:pic>
        <p:nvPicPr>
          <p:cNvPr id="6" name="Picture 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1E78DCE1-83D3-19B8-C0D8-1C384E22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712" y="425450"/>
            <a:ext cx="6477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3D0AD61-C4EE-4A0B-8733-BAE046F6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78E77-E6F9-50EA-0E63-0772EDC2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8"/>
            <a:ext cx="5687460" cy="538164"/>
          </a:xfrm>
        </p:spPr>
        <p:txBody>
          <a:bodyPr>
            <a:noAutofit/>
          </a:bodyPr>
          <a:lstStyle/>
          <a:p>
            <a:r>
              <a:rPr lang="en-US" sz="3200" b="0" i="0" u="none" strike="noStrike" dirty="0">
                <a:effectLst/>
                <a:latin typeface="-webkit-standard"/>
              </a:rPr>
              <a:t>Original Model: Mistral-7B</a:t>
            </a:r>
            <a:endParaRPr lang="en-US" sz="32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16C3E3-8382-46AB-88B8-8CAE8FF28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3820E19-D073-1297-7103-4447ACEB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2" y="1486444"/>
            <a:ext cx="2490353" cy="4331051"/>
          </a:xfrm>
          <a:prstGeom prst="rect">
            <a:avLst/>
          </a:prstGeom>
        </p:spPr>
      </p:pic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3E2F42F5-F147-51CF-049F-3EEBA8465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465" y="1486444"/>
            <a:ext cx="3421312" cy="4167739"/>
          </a:xfrm>
          <a:prstGeom prst="rect">
            <a:avLst/>
          </a:pr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A211257-7262-E68A-3888-BCF3B9E13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782670"/>
              </p:ext>
            </p:extLst>
          </p:nvPr>
        </p:nvGraphicFramePr>
        <p:xfrm>
          <a:off x="6387547" y="723901"/>
          <a:ext cx="5104365" cy="522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6B2F53-52E2-4B53-BAF3-FCB37CD9E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7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0CCD-F32B-B72C-52C5-8BE946C77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112956"/>
            <a:ext cx="10691265" cy="682174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Training Dataset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C946F2-B7F6-48BD-452B-9E4EFABD71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168541"/>
              </p:ext>
            </p:extLst>
          </p:nvPr>
        </p:nvGraphicFramePr>
        <p:xfrm>
          <a:off x="344557" y="795131"/>
          <a:ext cx="11416519" cy="5595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65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11DC-0FDB-12C0-76FE-650846E7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 anchor="t">
            <a:normAutofit/>
          </a:bodyPr>
          <a:lstStyle/>
          <a:p>
            <a:r>
              <a:rPr lang="en-US" b="0" i="0" u="none" strike="noStrike" dirty="0">
                <a:effectLst/>
              </a:rPr>
              <a:t>Training Dataset SAMPLE</a:t>
            </a:r>
            <a:endParaRPr lang="en-US" dirty="0"/>
          </a:p>
        </p:txBody>
      </p:sp>
      <p:pic>
        <p:nvPicPr>
          <p:cNvPr id="15" name="Picture 1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FDCA521-6011-A4CC-C425-0FCD676A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8" y="2041034"/>
            <a:ext cx="10691265" cy="2405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28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145D3-900F-0CBC-7447-2882CA79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14400"/>
            <a:ext cx="4041648" cy="1928741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-webkit-standard"/>
              </a:rPr>
              <a:t>Fine-Tuning Architecture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74F9937-E8DB-F82E-10DA-9424FB8C3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8118292"/>
              </p:ext>
            </p:extLst>
          </p:nvPr>
        </p:nvGraphicFramePr>
        <p:xfrm>
          <a:off x="5330952" y="712400"/>
          <a:ext cx="6144768" cy="5433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F58EBF50-AF49-5B8C-E109-8E73F6E2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64" y="2480440"/>
            <a:ext cx="4841098" cy="365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5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E5778F-E39A-9F26-8827-7109C4DF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225910"/>
            <a:ext cx="4218435" cy="1213171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effectLst/>
                <a:latin typeface="-webkit-standard"/>
              </a:rPr>
              <a:t>Fine-Tuning Results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88BE53-C2CC-95D7-4E3C-D6D887159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09" y="225911"/>
            <a:ext cx="6719891" cy="6479690"/>
          </a:xfrm>
        </p:spPr>
        <p:txBody>
          <a:bodyPr>
            <a:no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SQL Accuracy Metrics Comparison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Our LoRA fine-tuned model achieved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80%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exact match accuracy compared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in the original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Token overlap reached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97.7%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(309% improvement from base model's 23.7%)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Component-wise accuracy soared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92%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(1,280% improvement from 6.7%)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SELECT clause: 92% vs 7% in base model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FROM clause: 99% vs 10% in base model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WHERE clause: 96% vs 9% in base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Execution accuracy reached perfect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100%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(85.2% improvement from 54%)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Performance remained efficient: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Model size: 13.49 GB (unchanged)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Latency: 2.76s vs 4.16s (33.7% faster)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Tokens per second: 23.97 vs 24.03 (nearly identical throughput)</a:t>
            </a:r>
          </a:p>
        </p:txBody>
      </p:sp>
      <p:pic>
        <p:nvPicPr>
          <p:cNvPr id="4" name="Picture 3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765CAB63-6A08-FF67-17A8-9281D41D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47" y="1439081"/>
            <a:ext cx="4989615" cy="4526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93FB16-6ACD-950E-ACFE-938187EDFD6D}"/>
                  </a:ext>
                </a:extLst>
              </p14:cNvPr>
              <p14:cNvContentPartPr/>
              <p14:nvPr/>
            </p14:nvContentPartPr>
            <p14:xfrm>
              <a:off x="2780530" y="2698599"/>
              <a:ext cx="73080" cy="8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93FB16-6ACD-950E-ACFE-938187EDFD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4410" y="2692479"/>
                <a:ext cx="853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3ABB17-82A0-3591-ECCE-B28C38D22E96}"/>
                  </a:ext>
                </a:extLst>
              </p14:cNvPr>
              <p14:cNvContentPartPr/>
              <p14:nvPr/>
            </p14:nvContentPartPr>
            <p14:xfrm>
              <a:off x="-1324612" y="284779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3ABB17-82A0-3591-ECCE-B28C38D22E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30732" y="2841678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7056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B2B013C4-D2BD-9D43-B592-8ED0A7CA3FB6}" vid="{D22E01A6-A6B2-D346-8EEE-126584FEA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9630</TotalTime>
  <Words>2044</Words>
  <Application>Microsoft Macintosh PowerPoint</Application>
  <PresentationFormat>Widescreen</PresentationFormat>
  <Paragraphs>249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-webkit-standard</vt:lpstr>
      <vt:lpstr>Aptos</vt:lpstr>
      <vt:lpstr>Arial</vt:lpstr>
      <vt:lpstr>Calibri</vt:lpstr>
      <vt:lpstr>Calisto MT</vt:lpstr>
      <vt:lpstr>Univers Condensed</vt:lpstr>
      <vt:lpstr>ChronicleVTI</vt:lpstr>
      <vt:lpstr>Natural Language to SQL Query System</vt:lpstr>
      <vt:lpstr>Problem Statement</vt:lpstr>
      <vt:lpstr>Project Objectives</vt:lpstr>
      <vt:lpstr>System Architecture</vt:lpstr>
      <vt:lpstr>Original Model: Mistral-7B</vt:lpstr>
      <vt:lpstr>Training Dataset</vt:lpstr>
      <vt:lpstr>Training Dataset SAMPLE</vt:lpstr>
      <vt:lpstr>Fine-Tuning Architecture</vt:lpstr>
      <vt:lpstr>Fine-Tuning Results</vt:lpstr>
      <vt:lpstr>System Requirements</vt:lpstr>
      <vt:lpstr>PREDICTION OUTPUT SAMPLES</vt:lpstr>
      <vt:lpstr>Performance Comparison</vt:lpstr>
      <vt:lpstr>Performance Comparison</vt:lpstr>
      <vt:lpstr>Agentic Framework</vt:lpstr>
      <vt:lpstr>Agent: Schema Reasoner</vt:lpstr>
      <vt:lpstr>Agent: SQL Optimizer</vt:lpstr>
      <vt:lpstr>Agent: Ambiguity Resolver</vt:lpstr>
      <vt:lpstr>Full-Stack Development Structure</vt:lpstr>
      <vt:lpstr>HUGGING FACE MODEL Deployment</vt:lpstr>
      <vt:lpstr>Big Query Integration</vt:lpstr>
      <vt:lpstr>Results &amp; Impact</vt:lpstr>
      <vt:lpstr>DEMO</vt:lpstr>
      <vt:lpstr>Conclusion: Transforming Database Access Through Natural Language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Aruna Jithesh</dc:creator>
  <cp:lastModifiedBy>Aruna Jithesh</cp:lastModifiedBy>
  <cp:revision>49</cp:revision>
  <dcterms:created xsi:type="dcterms:W3CDTF">2025-05-05T19:32:25Z</dcterms:created>
  <dcterms:modified xsi:type="dcterms:W3CDTF">2025-05-12T19:04:03Z</dcterms:modified>
</cp:coreProperties>
</file>